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2" r:id="rId4"/>
    <p:sldMasterId id="2147483673" r:id="rId5"/>
    <p:sldMasterId id="214748367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Lst>
  <p:sldSz cy="5143500" cx="9144000"/>
  <p:notesSz cx="6858000" cy="9144000"/>
  <p:embeddedFontLst>
    <p:embeddedFont>
      <p:font typeface="Play"/>
      <p:regular r:id="rId68"/>
      <p:bold r:id="rId69"/>
    </p:embeddedFont>
    <p:embeddedFont>
      <p:font typeface="Caveat"/>
      <p:regular r:id="rId70"/>
      <p:bold r:id="rId71"/>
    </p:embeddedFont>
    <p:embeddedFont>
      <p:font typeface="Lobster"/>
      <p:regular r:id="rId7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72" Type="http://schemas.openxmlformats.org/officeDocument/2006/relationships/font" Target="fonts/Lobster-regular.fntdata"/><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71" Type="http://schemas.openxmlformats.org/officeDocument/2006/relationships/font" Target="fonts/Caveat-bold.fntdata"/><Relationship Id="rId70" Type="http://schemas.openxmlformats.org/officeDocument/2006/relationships/font" Target="fonts/Caveat-regular.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font" Target="fonts/Play-regular.fntdata"/><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Play-bold.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f72df5c58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f72df5c58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782de121d5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782de121d5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32bf2e1f44c_0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32bf2e1f44c_0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32bf2e1f44c_0_4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8" name="Google Shape;598;g32bf2e1f44c_0_4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32bf2e1f44c_0_4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6" name="Google Shape;606;g32bf2e1f44c_0_4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g32bf2e1f44c_0_5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9" name="Google Shape;669;g32bf2e1f44c_0_5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32bf2e1f44c_0_5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7" name="Google Shape;677;g32bf2e1f44c_0_5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32bf2e1f44c_0_5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5" name="Google Shape;685;g32bf2e1f44c_0_5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g32bf2e1f44c_0_5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3" name="Google Shape;693;g32bf2e1f44c_0_5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g375b5bb7d1a_0_8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1" name="Google Shape;701;g375b5bb7d1a_0_8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375b5bb7d1a_0_8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7" name="Google Shape;707;g375b5bb7d1a_0_8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2bf2e1f44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2bf2e1f44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g375b5bb7d1a_0_8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1" name="Google Shape;741;g375b5bb7d1a_0_8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375b5bb7d1a_0_9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2" name="Google Shape;772;g375b5bb7d1a_0_9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g375b5bb7d1a_0_9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6" name="Google Shape;816;g375b5bb7d1a_0_9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g375b5bb7d1a_0_10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4" name="Google Shape;884;g375b5bb7d1a_0_10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g375b5bb7d1a_0_1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8" name="Google Shape;988;g375b5bb7d1a_0_1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2" name="Shape 1062"/>
        <p:cNvGrpSpPr/>
        <p:nvPr/>
      </p:nvGrpSpPr>
      <p:grpSpPr>
        <a:xfrm>
          <a:off x="0" y="0"/>
          <a:ext cx="0" cy="0"/>
          <a:chOff x="0" y="0"/>
          <a:chExt cx="0" cy="0"/>
        </a:xfrm>
      </p:grpSpPr>
      <p:sp>
        <p:nvSpPr>
          <p:cNvPr id="1063" name="Google Shape;1063;g375b5bb7d1a_0_1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4" name="Google Shape;1064;g375b5bb7d1a_0_1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8" name="Shape 1098"/>
        <p:cNvGrpSpPr/>
        <p:nvPr/>
      </p:nvGrpSpPr>
      <p:grpSpPr>
        <a:xfrm>
          <a:off x="0" y="0"/>
          <a:ext cx="0" cy="0"/>
          <a:chOff x="0" y="0"/>
          <a:chExt cx="0" cy="0"/>
        </a:xfrm>
      </p:grpSpPr>
      <p:sp>
        <p:nvSpPr>
          <p:cNvPr id="1099" name="Google Shape;1099;g375b5bb7d1a_0_1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0" name="Google Shape;1100;g375b5bb7d1a_0_1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9" name="Shape 1149"/>
        <p:cNvGrpSpPr/>
        <p:nvPr/>
      </p:nvGrpSpPr>
      <p:grpSpPr>
        <a:xfrm>
          <a:off x="0" y="0"/>
          <a:ext cx="0" cy="0"/>
          <a:chOff x="0" y="0"/>
          <a:chExt cx="0" cy="0"/>
        </a:xfrm>
      </p:grpSpPr>
      <p:sp>
        <p:nvSpPr>
          <p:cNvPr id="1150" name="Google Shape;1150;g375b5bb7d1a_0_13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1" name="Google Shape;1151;g375b5bb7d1a_0_1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8" name="Shape 1188"/>
        <p:cNvGrpSpPr/>
        <p:nvPr/>
      </p:nvGrpSpPr>
      <p:grpSpPr>
        <a:xfrm>
          <a:off x="0" y="0"/>
          <a:ext cx="0" cy="0"/>
          <a:chOff x="0" y="0"/>
          <a:chExt cx="0" cy="0"/>
        </a:xfrm>
      </p:grpSpPr>
      <p:sp>
        <p:nvSpPr>
          <p:cNvPr id="1189" name="Google Shape;1189;g375b5bb7d1a_0_13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0" name="Google Shape;1190;g375b5bb7d1a_0_1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6" name="Shape 1196"/>
        <p:cNvGrpSpPr/>
        <p:nvPr/>
      </p:nvGrpSpPr>
      <p:grpSpPr>
        <a:xfrm>
          <a:off x="0" y="0"/>
          <a:ext cx="0" cy="0"/>
          <a:chOff x="0" y="0"/>
          <a:chExt cx="0" cy="0"/>
        </a:xfrm>
      </p:grpSpPr>
      <p:sp>
        <p:nvSpPr>
          <p:cNvPr id="1197" name="Google Shape;1197;g375b5bb7d1a_0_1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8" name="Google Shape;1198;g375b5bb7d1a_0_1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2bf2e1f44c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2bf2e1f44c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g375b5bb7d1a_0_1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7" name="Google Shape;1227;g375b5bb7d1a_0_1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3" name="Shape 1233"/>
        <p:cNvGrpSpPr/>
        <p:nvPr/>
      </p:nvGrpSpPr>
      <p:grpSpPr>
        <a:xfrm>
          <a:off x="0" y="0"/>
          <a:ext cx="0" cy="0"/>
          <a:chOff x="0" y="0"/>
          <a:chExt cx="0" cy="0"/>
        </a:xfrm>
      </p:grpSpPr>
      <p:sp>
        <p:nvSpPr>
          <p:cNvPr id="1234" name="Google Shape;1234;g375b5bb7d1a_0_13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5" name="Google Shape;1235;g375b5bb7d1a_0_13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3" name="Shape 1243"/>
        <p:cNvGrpSpPr/>
        <p:nvPr/>
      </p:nvGrpSpPr>
      <p:grpSpPr>
        <a:xfrm>
          <a:off x="0" y="0"/>
          <a:ext cx="0" cy="0"/>
          <a:chOff x="0" y="0"/>
          <a:chExt cx="0" cy="0"/>
        </a:xfrm>
      </p:grpSpPr>
      <p:sp>
        <p:nvSpPr>
          <p:cNvPr id="1244" name="Google Shape;1244;g375b5bb7d1a_0_13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5" name="Google Shape;1245;g375b5bb7d1a_0_13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1" name="Shape 1251"/>
        <p:cNvGrpSpPr/>
        <p:nvPr/>
      </p:nvGrpSpPr>
      <p:grpSpPr>
        <a:xfrm>
          <a:off x="0" y="0"/>
          <a:ext cx="0" cy="0"/>
          <a:chOff x="0" y="0"/>
          <a:chExt cx="0" cy="0"/>
        </a:xfrm>
      </p:grpSpPr>
      <p:sp>
        <p:nvSpPr>
          <p:cNvPr id="1252" name="Google Shape;1252;g375b5bb7d1a_0_14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3" name="Google Shape;1253;g375b5bb7d1a_0_14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8" name="Shape 1258"/>
        <p:cNvGrpSpPr/>
        <p:nvPr/>
      </p:nvGrpSpPr>
      <p:grpSpPr>
        <a:xfrm>
          <a:off x="0" y="0"/>
          <a:ext cx="0" cy="0"/>
          <a:chOff x="0" y="0"/>
          <a:chExt cx="0" cy="0"/>
        </a:xfrm>
      </p:grpSpPr>
      <p:sp>
        <p:nvSpPr>
          <p:cNvPr id="1259" name="Google Shape;1259;g53f2bd554e2e863c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0" name="Google Shape;1260;g53f2bd554e2e863c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5" name="Shape 1265"/>
        <p:cNvGrpSpPr/>
        <p:nvPr/>
      </p:nvGrpSpPr>
      <p:grpSpPr>
        <a:xfrm>
          <a:off x="0" y="0"/>
          <a:ext cx="0" cy="0"/>
          <a:chOff x="0" y="0"/>
          <a:chExt cx="0" cy="0"/>
        </a:xfrm>
      </p:grpSpPr>
      <p:sp>
        <p:nvSpPr>
          <p:cNvPr id="1266" name="Google Shape;1266;g3bc365ba60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7" name="Google Shape;1267;g3bc365ba60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4" name="Shape 1274"/>
        <p:cNvGrpSpPr/>
        <p:nvPr/>
      </p:nvGrpSpPr>
      <p:grpSpPr>
        <a:xfrm>
          <a:off x="0" y="0"/>
          <a:ext cx="0" cy="0"/>
          <a:chOff x="0" y="0"/>
          <a:chExt cx="0" cy="0"/>
        </a:xfrm>
      </p:grpSpPr>
      <p:sp>
        <p:nvSpPr>
          <p:cNvPr id="1275" name="Google Shape;1275;g3bc365ba608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6" name="Google Shape;1276;g3bc365ba608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3" name="Shape 1283"/>
        <p:cNvGrpSpPr/>
        <p:nvPr/>
      </p:nvGrpSpPr>
      <p:grpSpPr>
        <a:xfrm>
          <a:off x="0" y="0"/>
          <a:ext cx="0" cy="0"/>
          <a:chOff x="0" y="0"/>
          <a:chExt cx="0" cy="0"/>
        </a:xfrm>
      </p:grpSpPr>
      <p:sp>
        <p:nvSpPr>
          <p:cNvPr id="1284" name="Google Shape;1284;g3782de121d5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5" name="Google Shape;1285;g3782de121d5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2" name="Shape 1292"/>
        <p:cNvGrpSpPr/>
        <p:nvPr/>
      </p:nvGrpSpPr>
      <p:grpSpPr>
        <a:xfrm>
          <a:off x="0" y="0"/>
          <a:ext cx="0" cy="0"/>
          <a:chOff x="0" y="0"/>
          <a:chExt cx="0" cy="0"/>
        </a:xfrm>
      </p:grpSpPr>
      <p:sp>
        <p:nvSpPr>
          <p:cNvPr id="1293" name="Google Shape;1293;g3782de121d5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4" name="Google Shape;1294;g3782de121d5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2" name="Shape 1302"/>
        <p:cNvGrpSpPr/>
        <p:nvPr/>
      </p:nvGrpSpPr>
      <p:grpSpPr>
        <a:xfrm>
          <a:off x="0" y="0"/>
          <a:ext cx="0" cy="0"/>
          <a:chOff x="0" y="0"/>
          <a:chExt cx="0" cy="0"/>
        </a:xfrm>
      </p:grpSpPr>
      <p:sp>
        <p:nvSpPr>
          <p:cNvPr id="1303" name="Google Shape;1303;g3782de121d5_0_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4" name="Google Shape;1304;g3782de121d5_0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2bf2e1f44c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2bf2e1f44c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9" name="Shape 1309"/>
        <p:cNvGrpSpPr/>
        <p:nvPr/>
      </p:nvGrpSpPr>
      <p:grpSpPr>
        <a:xfrm>
          <a:off x="0" y="0"/>
          <a:ext cx="0" cy="0"/>
          <a:chOff x="0" y="0"/>
          <a:chExt cx="0" cy="0"/>
        </a:xfrm>
      </p:grpSpPr>
      <p:sp>
        <p:nvSpPr>
          <p:cNvPr id="1310" name="Google Shape;1310;g3782de121d5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1" name="Google Shape;1311;g3782de121d5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1" name="Shape 1321"/>
        <p:cNvGrpSpPr/>
        <p:nvPr/>
      </p:nvGrpSpPr>
      <p:grpSpPr>
        <a:xfrm>
          <a:off x="0" y="0"/>
          <a:ext cx="0" cy="0"/>
          <a:chOff x="0" y="0"/>
          <a:chExt cx="0" cy="0"/>
        </a:xfrm>
      </p:grpSpPr>
      <p:sp>
        <p:nvSpPr>
          <p:cNvPr id="1322" name="Google Shape;1322;g3782de121d5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3" name="Google Shape;1323;g3782de121d5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2" name="Shape 1332"/>
        <p:cNvGrpSpPr/>
        <p:nvPr/>
      </p:nvGrpSpPr>
      <p:grpSpPr>
        <a:xfrm>
          <a:off x="0" y="0"/>
          <a:ext cx="0" cy="0"/>
          <a:chOff x="0" y="0"/>
          <a:chExt cx="0" cy="0"/>
        </a:xfrm>
      </p:grpSpPr>
      <p:sp>
        <p:nvSpPr>
          <p:cNvPr id="1333" name="Google Shape;1333;g3782de121d5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4" name="Google Shape;1334;g3782de121d5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2" name="Shape 1342"/>
        <p:cNvGrpSpPr/>
        <p:nvPr/>
      </p:nvGrpSpPr>
      <p:grpSpPr>
        <a:xfrm>
          <a:off x="0" y="0"/>
          <a:ext cx="0" cy="0"/>
          <a:chOff x="0" y="0"/>
          <a:chExt cx="0" cy="0"/>
        </a:xfrm>
      </p:grpSpPr>
      <p:sp>
        <p:nvSpPr>
          <p:cNvPr id="1343" name="Google Shape;1343;g3fabbbb204a_3_0:notes"/>
          <p:cNvSpPr/>
          <p:nvPr>
            <p:ph idx="2" type="sldImg"/>
          </p:nvPr>
        </p:nvSpPr>
        <p:spPr>
          <a:xfrm>
            <a:off x="685727" y="857273"/>
            <a:ext cx="5486546" cy="23146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4" name="Google Shape;1344;g3fabbbb204a_3_0:notes"/>
          <p:cNvSpPr txBox="1"/>
          <p:nvPr>
            <p:ph idx="1" type="body"/>
          </p:nvPr>
        </p:nvSpPr>
        <p:spPr>
          <a:xfrm>
            <a:off x="685800" y="3300500"/>
            <a:ext cx="5486400" cy="2700409"/>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5" name="Google Shape;1345;g3fabbbb204a_3_0:notes"/>
          <p:cNvSpPr txBox="1"/>
          <p:nvPr>
            <p:ph idx="12" type="sldNum"/>
          </p:nvPr>
        </p:nvSpPr>
        <p:spPr>
          <a:xfrm>
            <a:off x="3884613" y="6514083"/>
            <a:ext cx="2971800" cy="344099"/>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8" name="Shape 1358"/>
        <p:cNvGrpSpPr/>
        <p:nvPr/>
      </p:nvGrpSpPr>
      <p:grpSpPr>
        <a:xfrm>
          <a:off x="0" y="0"/>
          <a:ext cx="0" cy="0"/>
          <a:chOff x="0" y="0"/>
          <a:chExt cx="0" cy="0"/>
        </a:xfrm>
      </p:grpSpPr>
      <p:sp>
        <p:nvSpPr>
          <p:cNvPr id="1359" name="Google Shape;1359;g3782de121d5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0" name="Google Shape;1360;g3782de121d5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8" name="Shape 1368"/>
        <p:cNvGrpSpPr/>
        <p:nvPr/>
      </p:nvGrpSpPr>
      <p:grpSpPr>
        <a:xfrm>
          <a:off x="0" y="0"/>
          <a:ext cx="0" cy="0"/>
          <a:chOff x="0" y="0"/>
          <a:chExt cx="0" cy="0"/>
        </a:xfrm>
      </p:grpSpPr>
      <p:sp>
        <p:nvSpPr>
          <p:cNvPr id="1369" name="Google Shape;1369;g3fabbbb204a_1_7:notes"/>
          <p:cNvSpPr/>
          <p:nvPr>
            <p:ph idx="2" type="sldImg"/>
          </p:nvPr>
        </p:nvSpPr>
        <p:spPr>
          <a:xfrm>
            <a:off x="685727" y="857273"/>
            <a:ext cx="5486546" cy="23146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0" name="Google Shape;1370;g3fabbbb204a_1_7:notes"/>
          <p:cNvSpPr txBox="1"/>
          <p:nvPr>
            <p:ph idx="1" type="body"/>
          </p:nvPr>
        </p:nvSpPr>
        <p:spPr>
          <a:xfrm>
            <a:off x="685800" y="3300500"/>
            <a:ext cx="5486400" cy="2700409"/>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1" name="Google Shape;1371;g3fabbbb204a_1_7:notes"/>
          <p:cNvSpPr txBox="1"/>
          <p:nvPr>
            <p:ph idx="12" type="sldNum"/>
          </p:nvPr>
        </p:nvSpPr>
        <p:spPr>
          <a:xfrm>
            <a:off x="3884613" y="6514083"/>
            <a:ext cx="2971800" cy="344099"/>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3" name="Shape 1393"/>
        <p:cNvGrpSpPr/>
        <p:nvPr/>
      </p:nvGrpSpPr>
      <p:grpSpPr>
        <a:xfrm>
          <a:off x="0" y="0"/>
          <a:ext cx="0" cy="0"/>
          <a:chOff x="0" y="0"/>
          <a:chExt cx="0" cy="0"/>
        </a:xfrm>
      </p:grpSpPr>
      <p:sp>
        <p:nvSpPr>
          <p:cNvPr id="1394" name="Google Shape;1394;g3fabbbb204a_1_32:notes"/>
          <p:cNvSpPr/>
          <p:nvPr>
            <p:ph idx="2" type="sldImg"/>
          </p:nvPr>
        </p:nvSpPr>
        <p:spPr>
          <a:xfrm>
            <a:off x="685727" y="857273"/>
            <a:ext cx="5486546" cy="23146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5" name="Google Shape;1395;g3fabbbb204a_1_32:notes"/>
          <p:cNvSpPr txBox="1"/>
          <p:nvPr>
            <p:ph idx="1" type="body"/>
          </p:nvPr>
        </p:nvSpPr>
        <p:spPr>
          <a:xfrm>
            <a:off x="685800" y="3300500"/>
            <a:ext cx="5486400" cy="2700409"/>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6" name="Google Shape;1396;g3fabbbb204a_1_32:notes"/>
          <p:cNvSpPr txBox="1"/>
          <p:nvPr>
            <p:ph idx="12" type="sldNum"/>
          </p:nvPr>
        </p:nvSpPr>
        <p:spPr>
          <a:xfrm>
            <a:off x="3884613" y="6514083"/>
            <a:ext cx="2971800" cy="344099"/>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5" name="Shape 1405"/>
        <p:cNvGrpSpPr/>
        <p:nvPr/>
      </p:nvGrpSpPr>
      <p:grpSpPr>
        <a:xfrm>
          <a:off x="0" y="0"/>
          <a:ext cx="0" cy="0"/>
          <a:chOff x="0" y="0"/>
          <a:chExt cx="0" cy="0"/>
        </a:xfrm>
      </p:grpSpPr>
      <p:sp>
        <p:nvSpPr>
          <p:cNvPr id="1406" name="Google Shape;1406;g3782de121d5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7" name="Google Shape;1407;g3782de121d5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0" name="Shape 1420"/>
        <p:cNvGrpSpPr/>
        <p:nvPr/>
      </p:nvGrpSpPr>
      <p:grpSpPr>
        <a:xfrm>
          <a:off x="0" y="0"/>
          <a:ext cx="0" cy="0"/>
          <a:chOff x="0" y="0"/>
          <a:chExt cx="0" cy="0"/>
        </a:xfrm>
      </p:grpSpPr>
      <p:sp>
        <p:nvSpPr>
          <p:cNvPr id="1421" name="Google Shape;1421;g3782de121d5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2" name="Google Shape;1422;g3782de121d5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1" name="Shape 1431"/>
        <p:cNvGrpSpPr/>
        <p:nvPr/>
      </p:nvGrpSpPr>
      <p:grpSpPr>
        <a:xfrm>
          <a:off x="0" y="0"/>
          <a:ext cx="0" cy="0"/>
          <a:chOff x="0" y="0"/>
          <a:chExt cx="0" cy="0"/>
        </a:xfrm>
      </p:grpSpPr>
      <p:sp>
        <p:nvSpPr>
          <p:cNvPr id="1432" name="Google Shape;1432;g3bc365ba608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3" name="Google Shape;1433;g3bc365ba608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2bf2e1f44c_0_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2bf2e1f44c_0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3" name="Shape 1443"/>
        <p:cNvGrpSpPr/>
        <p:nvPr/>
      </p:nvGrpSpPr>
      <p:grpSpPr>
        <a:xfrm>
          <a:off x="0" y="0"/>
          <a:ext cx="0" cy="0"/>
          <a:chOff x="0" y="0"/>
          <a:chExt cx="0" cy="0"/>
        </a:xfrm>
      </p:grpSpPr>
      <p:sp>
        <p:nvSpPr>
          <p:cNvPr id="1444" name="Google Shape;1444;g3782de121d5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5" name="Google Shape;1445;g3782de121d5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4" name="Shape 1454"/>
        <p:cNvGrpSpPr/>
        <p:nvPr/>
      </p:nvGrpSpPr>
      <p:grpSpPr>
        <a:xfrm>
          <a:off x="0" y="0"/>
          <a:ext cx="0" cy="0"/>
          <a:chOff x="0" y="0"/>
          <a:chExt cx="0" cy="0"/>
        </a:xfrm>
      </p:grpSpPr>
      <p:sp>
        <p:nvSpPr>
          <p:cNvPr id="1455" name="Google Shape;1455;g3782de121d5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6" name="Google Shape;1456;g3782de121d5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5" name="Shape 1465"/>
        <p:cNvGrpSpPr/>
        <p:nvPr/>
      </p:nvGrpSpPr>
      <p:grpSpPr>
        <a:xfrm>
          <a:off x="0" y="0"/>
          <a:ext cx="0" cy="0"/>
          <a:chOff x="0" y="0"/>
          <a:chExt cx="0" cy="0"/>
        </a:xfrm>
      </p:grpSpPr>
      <p:sp>
        <p:nvSpPr>
          <p:cNvPr id="1466" name="Google Shape;1466;g3782de121d5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7" name="Google Shape;1467;g3782de121d5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1" name="Shape 1471"/>
        <p:cNvGrpSpPr/>
        <p:nvPr/>
      </p:nvGrpSpPr>
      <p:grpSpPr>
        <a:xfrm>
          <a:off x="0" y="0"/>
          <a:ext cx="0" cy="0"/>
          <a:chOff x="0" y="0"/>
          <a:chExt cx="0" cy="0"/>
        </a:xfrm>
      </p:grpSpPr>
      <p:sp>
        <p:nvSpPr>
          <p:cNvPr id="1472" name="Google Shape;1472;g375b5bb7d1a_0_14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3" name="Google Shape;1473;g375b5bb7d1a_0_14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0" name="Shape 1480"/>
        <p:cNvGrpSpPr/>
        <p:nvPr/>
      </p:nvGrpSpPr>
      <p:grpSpPr>
        <a:xfrm>
          <a:off x="0" y="0"/>
          <a:ext cx="0" cy="0"/>
          <a:chOff x="0" y="0"/>
          <a:chExt cx="0" cy="0"/>
        </a:xfrm>
      </p:grpSpPr>
      <p:sp>
        <p:nvSpPr>
          <p:cNvPr id="1481" name="Google Shape;1481;g375b5bb7d1a_0_14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2" name="Google Shape;1482;g375b5bb7d1a_0_141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7" name="Shape 1497"/>
        <p:cNvGrpSpPr/>
        <p:nvPr/>
      </p:nvGrpSpPr>
      <p:grpSpPr>
        <a:xfrm>
          <a:off x="0" y="0"/>
          <a:ext cx="0" cy="0"/>
          <a:chOff x="0" y="0"/>
          <a:chExt cx="0" cy="0"/>
        </a:xfrm>
      </p:grpSpPr>
      <p:sp>
        <p:nvSpPr>
          <p:cNvPr id="1498" name="Google Shape;1498;g375b5bb7d1a_0_14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9" name="Google Shape;1499;g375b5bb7d1a_0_143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1" name="Shape 1511"/>
        <p:cNvGrpSpPr/>
        <p:nvPr/>
      </p:nvGrpSpPr>
      <p:grpSpPr>
        <a:xfrm>
          <a:off x="0" y="0"/>
          <a:ext cx="0" cy="0"/>
          <a:chOff x="0" y="0"/>
          <a:chExt cx="0" cy="0"/>
        </a:xfrm>
      </p:grpSpPr>
      <p:sp>
        <p:nvSpPr>
          <p:cNvPr id="1512" name="Google Shape;1512;g375b5bb7d1a_0_14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3" name="Google Shape;1513;g375b5bb7d1a_0_144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7" name="Shape 1537"/>
        <p:cNvGrpSpPr/>
        <p:nvPr/>
      </p:nvGrpSpPr>
      <p:grpSpPr>
        <a:xfrm>
          <a:off x="0" y="0"/>
          <a:ext cx="0" cy="0"/>
          <a:chOff x="0" y="0"/>
          <a:chExt cx="0" cy="0"/>
        </a:xfrm>
      </p:grpSpPr>
      <p:sp>
        <p:nvSpPr>
          <p:cNvPr id="1538" name="Google Shape;1538;g375b5bb7d1a_0_14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9" name="Google Shape;1539;g375b5bb7d1a_0_147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1" name="Shape 1561"/>
        <p:cNvGrpSpPr/>
        <p:nvPr/>
      </p:nvGrpSpPr>
      <p:grpSpPr>
        <a:xfrm>
          <a:off x="0" y="0"/>
          <a:ext cx="0" cy="0"/>
          <a:chOff x="0" y="0"/>
          <a:chExt cx="0" cy="0"/>
        </a:xfrm>
      </p:grpSpPr>
      <p:sp>
        <p:nvSpPr>
          <p:cNvPr id="1562" name="Google Shape;1562;g375b5bb7d1a_0_14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3" name="Google Shape;1563;g375b5bb7d1a_0_149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2" name="Shape 1572"/>
        <p:cNvGrpSpPr/>
        <p:nvPr/>
      </p:nvGrpSpPr>
      <p:grpSpPr>
        <a:xfrm>
          <a:off x="0" y="0"/>
          <a:ext cx="0" cy="0"/>
          <a:chOff x="0" y="0"/>
          <a:chExt cx="0" cy="0"/>
        </a:xfrm>
      </p:grpSpPr>
      <p:sp>
        <p:nvSpPr>
          <p:cNvPr id="1573" name="Google Shape;1573;g375b5bb7d1a_0_15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4" name="Google Shape;1574;g375b5bb7d1a_0_150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74437dccd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74437dccd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1" name="Shape 1591"/>
        <p:cNvGrpSpPr/>
        <p:nvPr/>
      </p:nvGrpSpPr>
      <p:grpSpPr>
        <a:xfrm>
          <a:off x="0" y="0"/>
          <a:ext cx="0" cy="0"/>
          <a:chOff x="0" y="0"/>
          <a:chExt cx="0" cy="0"/>
        </a:xfrm>
      </p:grpSpPr>
      <p:sp>
        <p:nvSpPr>
          <p:cNvPr id="1592" name="Google Shape;1592;g37b5837cd46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3" name="Google Shape;1593;g37b5837cd46_1_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74437dccde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74437dccde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74437dccde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74437dccde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374437dccde_0_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374437dccde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1597819"/>
            <a:ext cx="7772400" cy="11025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371600" y="2914650"/>
            <a:ext cx="6400800" cy="1314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59" name="Google Shape;59;p14"/>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2" name="Shape 62"/>
        <p:cNvGrpSpPr/>
        <p:nvPr/>
      </p:nvGrpSpPr>
      <p:grpSpPr>
        <a:xfrm>
          <a:off x="0" y="0"/>
          <a:ext cx="0" cy="0"/>
          <a:chOff x="0" y="0"/>
          <a:chExt cx="0" cy="0"/>
        </a:xfrm>
      </p:grpSpPr>
      <p:sp>
        <p:nvSpPr>
          <p:cNvPr id="63" name="Google Shape;63;p1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15"/>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5" name="Google Shape;65;p15"/>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5"/>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8" name="Shape 68"/>
        <p:cNvGrpSpPr/>
        <p:nvPr/>
      </p:nvGrpSpPr>
      <p:grpSpPr>
        <a:xfrm>
          <a:off x="0" y="0"/>
          <a:ext cx="0" cy="0"/>
          <a:chOff x="0" y="0"/>
          <a:chExt cx="0" cy="0"/>
        </a:xfrm>
      </p:grpSpPr>
      <p:sp>
        <p:nvSpPr>
          <p:cNvPr id="69" name="Google Shape;69;p16"/>
          <p:cNvSpPr txBox="1"/>
          <p:nvPr>
            <p:ph type="title"/>
          </p:nvPr>
        </p:nvSpPr>
        <p:spPr>
          <a:xfrm>
            <a:off x="722313" y="3305175"/>
            <a:ext cx="7772400" cy="10215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6"/>
          <p:cNvSpPr txBox="1"/>
          <p:nvPr>
            <p:ph idx="1" type="body"/>
          </p:nvPr>
        </p:nvSpPr>
        <p:spPr>
          <a:xfrm>
            <a:off x="722313" y="2180035"/>
            <a:ext cx="7772400" cy="11250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71" name="Google Shape;71;p16"/>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6"/>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4" name="Shape 74"/>
        <p:cNvGrpSpPr/>
        <p:nvPr/>
      </p:nvGrpSpPr>
      <p:grpSpPr>
        <a:xfrm>
          <a:off x="0" y="0"/>
          <a:ext cx="0" cy="0"/>
          <a:chOff x="0" y="0"/>
          <a:chExt cx="0" cy="0"/>
        </a:xfrm>
      </p:grpSpPr>
      <p:sp>
        <p:nvSpPr>
          <p:cNvPr id="75" name="Google Shape;75;p17"/>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7"/>
          <p:cNvSpPr txBox="1"/>
          <p:nvPr>
            <p:ph idx="1" type="body"/>
          </p:nvPr>
        </p:nvSpPr>
        <p:spPr>
          <a:xfrm>
            <a:off x="457200" y="1200150"/>
            <a:ext cx="4038600" cy="33945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77" name="Google Shape;77;p17"/>
          <p:cNvSpPr txBox="1"/>
          <p:nvPr>
            <p:ph idx="2" type="body"/>
          </p:nvPr>
        </p:nvSpPr>
        <p:spPr>
          <a:xfrm>
            <a:off x="4648200" y="1200150"/>
            <a:ext cx="4038600" cy="33945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78" name="Google Shape;78;p17"/>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7"/>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1" name="Shape 81"/>
        <p:cNvGrpSpPr/>
        <p:nvPr/>
      </p:nvGrpSpPr>
      <p:grpSpPr>
        <a:xfrm>
          <a:off x="0" y="0"/>
          <a:ext cx="0" cy="0"/>
          <a:chOff x="0" y="0"/>
          <a:chExt cx="0" cy="0"/>
        </a:xfrm>
      </p:grpSpPr>
      <p:sp>
        <p:nvSpPr>
          <p:cNvPr id="82" name="Google Shape;82;p18"/>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18"/>
          <p:cNvSpPr txBox="1"/>
          <p:nvPr>
            <p:ph idx="1" type="body"/>
          </p:nvPr>
        </p:nvSpPr>
        <p:spPr>
          <a:xfrm>
            <a:off x="457200" y="1151335"/>
            <a:ext cx="4040100" cy="4797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84" name="Google Shape;84;p18"/>
          <p:cNvSpPr txBox="1"/>
          <p:nvPr>
            <p:ph idx="2" type="body"/>
          </p:nvPr>
        </p:nvSpPr>
        <p:spPr>
          <a:xfrm>
            <a:off x="457200" y="1631156"/>
            <a:ext cx="4040100" cy="29634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85" name="Google Shape;85;p18"/>
          <p:cNvSpPr txBox="1"/>
          <p:nvPr>
            <p:ph idx="3" type="body"/>
          </p:nvPr>
        </p:nvSpPr>
        <p:spPr>
          <a:xfrm>
            <a:off x="4645025" y="1151335"/>
            <a:ext cx="4041900" cy="4797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86" name="Google Shape;86;p18"/>
          <p:cNvSpPr txBox="1"/>
          <p:nvPr>
            <p:ph idx="4" type="body"/>
          </p:nvPr>
        </p:nvSpPr>
        <p:spPr>
          <a:xfrm>
            <a:off x="4645025" y="1631156"/>
            <a:ext cx="4041900" cy="29634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87" name="Google Shape;87;p18"/>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8"/>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8"/>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0" name="Shape 90"/>
        <p:cNvGrpSpPr/>
        <p:nvPr/>
      </p:nvGrpSpPr>
      <p:grpSpPr>
        <a:xfrm>
          <a:off x="0" y="0"/>
          <a:ext cx="0" cy="0"/>
          <a:chOff x="0" y="0"/>
          <a:chExt cx="0" cy="0"/>
        </a:xfrm>
      </p:grpSpPr>
      <p:sp>
        <p:nvSpPr>
          <p:cNvPr id="91" name="Google Shape;91;p19"/>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19"/>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19"/>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1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5" name="Shape 95"/>
        <p:cNvGrpSpPr/>
        <p:nvPr/>
      </p:nvGrpSpPr>
      <p:grpSpPr>
        <a:xfrm>
          <a:off x="0" y="0"/>
          <a:ext cx="0" cy="0"/>
          <a:chOff x="0" y="0"/>
          <a:chExt cx="0" cy="0"/>
        </a:xfrm>
      </p:grpSpPr>
      <p:sp>
        <p:nvSpPr>
          <p:cNvPr id="96" name="Google Shape;96;p20"/>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20"/>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2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9" name="Shape 99"/>
        <p:cNvGrpSpPr/>
        <p:nvPr/>
      </p:nvGrpSpPr>
      <p:grpSpPr>
        <a:xfrm>
          <a:off x="0" y="0"/>
          <a:ext cx="0" cy="0"/>
          <a:chOff x="0" y="0"/>
          <a:chExt cx="0" cy="0"/>
        </a:xfrm>
      </p:grpSpPr>
      <p:sp>
        <p:nvSpPr>
          <p:cNvPr id="100" name="Google Shape;100;p21"/>
          <p:cNvSpPr txBox="1"/>
          <p:nvPr>
            <p:ph type="title"/>
          </p:nvPr>
        </p:nvSpPr>
        <p:spPr>
          <a:xfrm>
            <a:off x="457200" y="204788"/>
            <a:ext cx="3008400" cy="8715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21"/>
          <p:cNvSpPr txBox="1"/>
          <p:nvPr>
            <p:ph idx="1" type="body"/>
          </p:nvPr>
        </p:nvSpPr>
        <p:spPr>
          <a:xfrm>
            <a:off x="3575050" y="204788"/>
            <a:ext cx="5111700" cy="4389900"/>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02" name="Google Shape;102;p21"/>
          <p:cNvSpPr txBox="1"/>
          <p:nvPr>
            <p:ph idx="2" type="body"/>
          </p:nvPr>
        </p:nvSpPr>
        <p:spPr>
          <a:xfrm>
            <a:off x="457200" y="1076325"/>
            <a:ext cx="3008400" cy="35184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03" name="Google Shape;103;p21"/>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21"/>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2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6" name="Shape 106"/>
        <p:cNvGrpSpPr/>
        <p:nvPr/>
      </p:nvGrpSpPr>
      <p:grpSpPr>
        <a:xfrm>
          <a:off x="0" y="0"/>
          <a:ext cx="0" cy="0"/>
          <a:chOff x="0" y="0"/>
          <a:chExt cx="0" cy="0"/>
        </a:xfrm>
      </p:grpSpPr>
      <p:sp>
        <p:nvSpPr>
          <p:cNvPr id="107" name="Google Shape;107;p22"/>
          <p:cNvSpPr txBox="1"/>
          <p:nvPr>
            <p:ph type="title"/>
          </p:nvPr>
        </p:nvSpPr>
        <p:spPr>
          <a:xfrm>
            <a:off x="1792288" y="3600450"/>
            <a:ext cx="5486400" cy="4251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 name="Google Shape;108;p22"/>
          <p:cNvSpPr/>
          <p:nvPr>
            <p:ph idx="2" type="pic"/>
          </p:nvPr>
        </p:nvSpPr>
        <p:spPr>
          <a:xfrm>
            <a:off x="1792288" y="459581"/>
            <a:ext cx="5486400" cy="3086100"/>
          </a:xfrm>
          <a:prstGeom prst="rect">
            <a:avLst/>
          </a:prstGeom>
          <a:noFill/>
          <a:ln>
            <a:noFill/>
          </a:ln>
        </p:spPr>
      </p:sp>
      <p:sp>
        <p:nvSpPr>
          <p:cNvPr id="109" name="Google Shape;109;p22"/>
          <p:cNvSpPr txBox="1"/>
          <p:nvPr>
            <p:ph idx="1" type="body"/>
          </p:nvPr>
        </p:nvSpPr>
        <p:spPr>
          <a:xfrm>
            <a:off x="1792288" y="4025504"/>
            <a:ext cx="5486400" cy="6036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10" name="Google Shape;110;p22"/>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22"/>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2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3" name="Shape 113"/>
        <p:cNvGrpSpPr/>
        <p:nvPr/>
      </p:nvGrpSpPr>
      <p:grpSpPr>
        <a:xfrm>
          <a:off x="0" y="0"/>
          <a:ext cx="0" cy="0"/>
          <a:chOff x="0" y="0"/>
          <a:chExt cx="0" cy="0"/>
        </a:xfrm>
      </p:grpSpPr>
      <p:sp>
        <p:nvSpPr>
          <p:cNvPr id="114" name="Google Shape;114;p2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 name="Google Shape;115;p23"/>
          <p:cNvSpPr txBox="1"/>
          <p:nvPr>
            <p:ph idx="1" type="body"/>
          </p:nvPr>
        </p:nvSpPr>
        <p:spPr>
          <a:xfrm rot="5400000">
            <a:off x="2874750" y="-1217400"/>
            <a:ext cx="3394500"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6" name="Google Shape;116;p23"/>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2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2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9" name="Shape 119"/>
        <p:cNvGrpSpPr/>
        <p:nvPr/>
      </p:nvGrpSpPr>
      <p:grpSpPr>
        <a:xfrm>
          <a:off x="0" y="0"/>
          <a:ext cx="0" cy="0"/>
          <a:chOff x="0" y="0"/>
          <a:chExt cx="0" cy="0"/>
        </a:xfrm>
      </p:grpSpPr>
      <p:sp>
        <p:nvSpPr>
          <p:cNvPr id="120" name="Google Shape;120;p24"/>
          <p:cNvSpPr txBox="1"/>
          <p:nvPr>
            <p:ph type="title"/>
          </p:nvPr>
        </p:nvSpPr>
        <p:spPr>
          <a:xfrm rot="5400000">
            <a:off x="5463750" y="1371629"/>
            <a:ext cx="4388700"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 name="Google Shape;121;p24"/>
          <p:cNvSpPr txBox="1"/>
          <p:nvPr>
            <p:ph idx="1" type="body"/>
          </p:nvPr>
        </p:nvSpPr>
        <p:spPr>
          <a:xfrm rot="5400000">
            <a:off x="1272750" y="-609572"/>
            <a:ext cx="4388700"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2" name="Google Shape;122;p24"/>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24"/>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2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cSld name="MAIN">
    <p:bg>
      <p:bgPr>
        <a:solidFill>
          <a:srgbClr val="FBFCFF"/>
        </a:solidFill>
      </p:bgPr>
    </p:bg>
    <p:spTree>
      <p:nvGrpSpPr>
        <p:cNvPr id="127" name="Shape 127"/>
        <p:cNvGrpSpPr/>
        <p:nvPr/>
      </p:nvGrpSpPr>
      <p:grpSpPr>
        <a:xfrm>
          <a:off x="0" y="0"/>
          <a:ext cx="0" cy="0"/>
          <a:chOff x="0" y="0"/>
          <a:chExt cx="0" cy="0"/>
        </a:xfrm>
      </p:grpSpPr>
      <p:sp>
        <p:nvSpPr>
          <p:cNvPr id="128" name="Google Shape;128;p26"/>
          <p:cNvSpPr/>
          <p:nvPr/>
        </p:nvSpPr>
        <p:spPr>
          <a:xfrm>
            <a:off x="0" y="0"/>
            <a:ext cx="9144015" cy="5143500"/>
          </a:xfrm>
          <a:prstGeom prst="rect">
            <a:avLst/>
          </a:prstGeom>
          <a:solidFill>
            <a:srgbClr val="FBFCFF"/>
          </a:solidFill>
          <a:ln cap="flat" cmpd="sng" w="12700">
            <a:solidFill>
              <a:srgbClr val="FBFCFF">
                <a:alpha val="0"/>
              </a:srgbClr>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129" name="Google Shape;129;p26"/>
          <p:cNvCxnSpPr/>
          <p:nvPr/>
        </p:nvCxnSpPr>
        <p:spPr>
          <a:xfrm>
            <a:off x="445782" y="4834890"/>
            <a:ext cx="8264110" cy="0"/>
          </a:xfrm>
          <a:prstGeom prst="straightConnector1">
            <a:avLst/>
          </a:prstGeom>
          <a:noFill/>
          <a:ln cap="flat" cmpd="sng" w="12700">
            <a:solidFill>
              <a:srgbClr val="DCE4F2"/>
            </a:solidFill>
            <a:prstDash val="solid"/>
            <a:round/>
            <a:headEnd len="sm" w="sm" type="none"/>
            <a:tailEnd len="sm" w="sm" type="none"/>
          </a:ln>
        </p:spPr>
      </p:cxnSp>
      <p:sp>
        <p:nvSpPr>
          <p:cNvPr id="130" name="Google Shape;130;p26"/>
          <p:cNvSpPr txBox="1"/>
          <p:nvPr>
            <p:ph idx="12" type="sldNum"/>
          </p:nvPr>
        </p:nvSpPr>
        <p:spPr>
          <a:xfrm>
            <a:off x="8435565" y="4855464"/>
            <a:ext cx="600016" cy="225000"/>
          </a:xfrm>
          <a:prstGeom prst="rect">
            <a:avLst/>
          </a:prstGeom>
          <a:noFill/>
          <a:ln>
            <a:noFill/>
          </a:ln>
        </p:spPr>
        <p:txBody>
          <a:bodyPr anchorCtr="0" anchor="t" bIns="34275" lIns="68575" spcFirstLastPara="1" rIns="68575" wrap="square" tIns="34275">
            <a:noAutofit/>
          </a:bodyPr>
          <a:lstStyle>
            <a:lvl1pPr indent="0" lvl="0" marL="0" marR="0" algn="l">
              <a:spcBef>
                <a:spcPts val="0"/>
              </a:spcBef>
              <a:buNone/>
              <a:defRPr b="0" i="0" sz="800" u="none" cap="none" strike="noStrike">
                <a:solidFill>
                  <a:srgbClr val="64748B"/>
                </a:solidFill>
                <a:latin typeface="Arial"/>
                <a:ea typeface="Arial"/>
                <a:cs typeface="Arial"/>
                <a:sym typeface="Arial"/>
              </a:defRPr>
            </a:lvl1pPr>
            <a:lvl2pPr indent="0" lvl="1" marL="0" marR="0" algn="l">
              <a:spcBef>
                <a:spcPts val="0"/>
              </a:spcBef>
              <a:buNone/>
              <a:defRPr b="0" i="0" sz="800" u="none" cap="none" strike="noStrike">
                <a:solidFill>
                  <a:srgbClr val="64748B"/>
                </a:solidFill>
                <a:latin typeface="Arial"/>
                <a:ea typeface="Arial"/>
                <a:cs typeface="Arial"/>
                <a:sym typeface="Arial"/>
              </a:defRPr>
            </a:lvl2pPr>
            <a:lvl3pPr indent="0" lvl="2" marL="0" marR="0" algn="l">
              <a:spcBef>
                <a:spcPts val="0"/>
              </a:spcBef>
              <a:buNone/>
              <a:defRPr b="0" i="0" sz="800" u="none" cap="none" strike="noStrike">
                <a:solidFill>
                  <a:srgbClr val="64748B"/>
                </a:solidFill>
                <a:latin typeface="Arial"/>
                <a:ea typeface="Arial"/>
                <a:cs typeface="Arial"/>
                <a:sym typeface="Arial"/>
              </a:defRPr>
            </a:lvl3pPr>
            <a:lvl4pPr indent="0" lvl="3" marL="0" marR="0" algn="l">
              <a:spcBef>
                <a:spcPts val="0"/>
              </a:spcBef>
              <a:buNone/>
              <a:defRPr b="0" i="0" sz="800" u="none" cap="none" strike="noStrike">
                <a:solidFill>
                  <a:srgbClr val="64748B"/>
                </a:solidFill>
                <a:latin typeface="Arial"/>
                <a:ea typeface="Arial"/>
                <a:cs typeface="Arial"/>
                <a:sym typeface="Arial"/>
              </a:defRPr>
            </a:lvl4pPr>
            <a:lvl5pPr indent="0" lvl="4" marL="0" marR="0" algn="l">
              <a:spcBef>
                <a:spcPts val="0"/>
              </a:spcBef>
              <a:buNone/>
              <a:defRPr b="0" i="0" sz="800" u="none" cap="none" strike="noStrike">
                <a:solidFill>
                  <a:srgbClr val="64748B"/>
                </a:solidFill>
                <a:latin typeface="Arial"/>
                <a:ea typeface="Arial"/>
                <a:cs typeface="Arial"/>
                <a:sym typeface="Arial"/>
              </a:defRPr>
            </a:lvl5pPr>
            <a:lvl6pPr indent="0" lvl="5" marL="0" marR="0" algn="l">
              <a:spcBef>
                <a:spcPts val="0"/>
              </a:spcBef>
              <a:buNone/>
              <a:defRPr b="0" i="0" sz="800" u="none" cap="none" strike="noStrike">
                <a:solidFill>
                  <a:srgbClr val="64748B"/>
                </a:solidFill>
                <a:latin typeface="Arial"/>
                <a:ea typeface="Arial"/>
                <a:cs typeface="Arial"/>
                <a:sym typeface="Arial"/>
              </a:defRPr>
            </a:lvl6pPr>
            <a:lvl7pPr indent="0" lvl="6" marL="0" marR="0" algn="l">
              <a:spcBef>
                <a:spcPts val="0"/>
              </a:spcBef>
              <a:buNone/>
              <a:defRPr b="0" i="0" sz="800" u="none" cap="none" strike="noStrike">
                <a:solidFill>
                  <a:srgbClr val="64748B"/>
                </a:solidFill>
                <a:latin typeface="Arial"/>
                <a:ea typeface="Arial"/>
                <a:cs typeface="Arial"/>
                <a:sym typeface="Arial"/>
              </a:defRPr>
            </a:lvl7pPr>
            <a:lvl8pPr indent="0" lvl="7" marL="0" marR="0" algn="l">
              <a:spcBef>
                <a:spcPts val="0"/>
              </a:spcBef>
              <a:buNone/>
              <a:defRPr b="0" i="0" sz="800" u="none" cap="none" strike="noStrike">
                <a:solidFill>
                  <a:srgbClr val="64748B"/>
                </a:solidFill>
                <a:latin typeface="Arial"/>
                <a:ea typeface="Arial"/>
                <a:cs typeface="Arial"/>
                <a:sym typeface="Arial"/>
              </a:defRPr>
            </a:lvl8pPr>
            <a:lvl9pPr indent="0" lvl="8" marL="0" marR="0" algn="l">
              <a:spcBef>
                <a:spcPts val="0"/>
              </a:spcBef>
              <a:buNone/>
              <a:defRPr b="0" i="0" sz="800" u="none" cap="none" strike="noStrike">
                <a:solidFill>
                  <a:srgbClr val="64748B"/>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31" name="Shape 13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marR="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rm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marR="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marR="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b="0" i="0" sz="1200" u="none" cap="none" strike="noStrike">
                <a:solidFill>
                  <a:srgbClr val="888888"/>
                </a:solidFill>
                <a:latin typeface="Calibri"/>
                <a:ea typeface="Calibri"/>
                <a:cs typeface="Calibri"/>
                <a:sym typeface="Calibri"/>
              </a:defRPr>
            </a:lvl1pPr>
            <a:lvl2pPr indent="0" lvl="1" marL="0" marR="0" algn="r">
              <a:spcBef>
                <a:spcPts val="0"/>
              </a:spcBef>
              <a:buNone/>
              <a:defRPr b="0" i="0" sz="1200" u="none" cap="none" strike="noStrike">
                <a:solidFill>
                  <a:srgbClr val="888888"/>
                </a:solidFill>
                <a:latin typeface="Calibri"/>
                <a:ea typeface="Calibri"/>
                <a:cs typeface="Calibri"/>
                <a:sym typeface="Calibri"/>
              </a:defRPr>
            </a:lvl2pPr>
            <a:lvl3pPr indent="0" lvl="2" marL="0" marR="0" algn="r">
              <a:spcBef>
                <a:spcPts val="0"/>
              </a:spcBef>
              <a:buNone/>
              <a:defRPr b="0" i="0" sz="1200" u="none" cap="none" strike="noStrike">
                <a:solidFill>
                  <a:srgbClr val="888888"/>
                </a:solidFill>
                <a:latin typeface="Calibri"/>
                <a:ea typeface="Calibri"/>
                <a:cs typeface="Calibri"/>
                <a:sym typeface="Calibri"/>
              </a:defRPr>
            </a:lvl3pPr>
            <a:lvl4pPr indent="0" lvl="3" marL="0" marR="0" algn="r">
              <a:spcBef>
                <a:spcPts val="0"/>
              </a:spcBef>
              <a:buNone/>
              <a:defRPr b="0" i="0" sz="1200" u="none" cap="none" strike="noStrike">
                <a:solidFill>
                  <a:srgbClr val="888888"/>
                </a:solidFill>
                <a:latin typeface="Calibri"/>
                <a:ea typeface="Calibri"/>
                <a:cs typeface="Calibri"/>
                <a:sym typeface="Calibri"/>
              </a:defRPr>
            </a:lvl4pPr>
            <a:lvl5pPr indent="0" lvl="4" marL="0" marR="0" algn="r">
              <a:spcBef>
                <a:spcPts val="0"/>
              </a:spcBef>
              <a:buNone/>
              <a:defRPr b="0" i="0" sz="1200" u="none" cap="none" strike="noStrike">
                <a:solidFill>
                  <a:srgbClr val="888888"/>
                </a:solidFill>
                <a:latin typeface="Calibri"/>
                <a:ea typeface="Calibri"/>
                <a:cs typeface="Calibri"/>
                <a:sym typeface="Calibri"/>
              </a:defRPr>
            </a:lvl5pPr>
            <a:lvl6pPr indent="0" lvl="5" marL="0" marR="0" algn="r">
              <a:spcBef>
                <a:spcPts val="0"/>
              </a:spcBef>
              <a:buNone/>
              <a:defRPr b="0" i="0" sz="1200" u="none" cap="none" strike="noStrike">
                <a:solidFill>
                  <a:srgbClr val="888888"/>
                </a:solidFill>
                <a:latin typeface="Calibri"/>
                <a:ea typeface="Calibri"/>
                <a:cs typeface="Calibri"/>
                <a:sym typeface="Calibri"/>
              </a:defRPr>
            </a:lvl6pPr>
            <a:lvl7pPr indent="0" lvl="6" marL="0" marR="0" algn="r">
              <a:spcBef>
                <a:spcPts val="0"/>
              </a:spcBef>
              <a:buNone/>
              <a:defRPr b="0" i="0" sz="1200" u="none" cap="none" strike="noStrike">
                <a:solidFill>
                  <a:srgbClr val="888888"/>
                </a:solidFill>
                <a:latin typeface="Calibri"/>
                <a:ea typeface="Calibri"/>
                <a:cs typeface="Calibri"/>
                <a:sym typeface="Calibri"/>
              </a:defRPr>
            </a:lvl7pPr>
            <a:lvl8pPr indent="0" lvl="7" marL="0" marR="0" algn="r">
              <a:spcBef>
                <a:spcPts val="0"/>
              </a:spcBef>
              <a:buNone/>
              <a:defRPr b="0" i="0" sz="1200" u="none" cap="none" strike="noStrike">
                <a:solidFill>
                  <a:srgbClr val="888888"/>
                </a:solidFill>
                <a:latin typeface="Calibri"/>
                <a:ea typeface="Calibri"/>
                <a:cs typeface="Calibri"/>
                <a:sym typeface="Calibri"/>
              </a:defRPr>
            </a:lvl8pPr>
            <a:lvl9pPr indent="0" lvl="8" marL="0" marR="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5"/>
          <p:cNvSpPr txBox="1"/>
          <p:nvPr>
            <p:ph idx="12" type="sldNum"/>
          </p:nvPr>
        </p:nvSpPr>
        <p:spPr>
          <a:xfrm>
            <a:off x="8435565" y="4855464"/>
            <a:ext cx="600016" cy="225000"/>
          </a:xfrm>
          <a:prstGeom prst="rect">
            <a:avLst/>
          </a:prstGeom>
          <a:noFill/>
          <a:ln>
            <a:noFill/>
          </a:ln>
        </p:spPr>
        <p:txBody>
          <a:bodyPr anchorCtr="0" anchor="t" bIns="34275" lIns="68575" spcFirstLastPara="1" rIns="68575" wrap="square" tIns="34275">
            <a:noAutofit/>
          </a:bodyPr>
          <a:lstStyle>
            <a:lvl1pPr indent="0" lvl="0" marL="0" marR="0" rtl="0" algn="l">
              <a:spcBef>
                <a:spcPts val="0"/>
              </a:spcBef>
              <a:buNone/>
              <a:defRPr b="0" i="0" sz="800" u="none" cap="none" strike="noStrike">
                <a:solidFill>
                  <a:srgbClr val="64748B"/>
                </a:solidFill>
                <a:latin typeface="Arial"/>
                <a:ea typeface="Arial"/>
                <a:cs typeface="Arial"/>
                <a:sym typeface="Arial"/>
              </a:defRPr>
            </a:lvl1pPr>
            <a:lvl2pPr indent="0" lvl="1" marL="0" marR="0" rtl="0" algn="l">
              <a:spcBef>
                <a:spcPts val="0"/>
              </a:spcBef>
              <a:buNone/>
              <a:defRPr b="0" i="0" sz="800" u="none" cap="none" strike="noStrike">
                <a:solidFill>
                  <a:srgbClr val="64748B"/>
                </a:solidFill>
                <a:latin typeface="Arial"/>
                <a:ea typeface="Arial"/>
                <a:cs typeface="Arial"/>
                <a:sym typeface="Arial"/>
              </a:defRPr>
            </a:lvl2pPr>
            <a:lvl3pPr indent="0" lvl="2" marL="0" marR="0" rtl="0" algn="l">
              <a:spcBef>
                <a:spcPts val="0"/>
              </a:spcBef>
              <a:buNone/>
              <a:defRPr b="0" i="0" sz="800" u="none" cap="none" strike="noStrike">
                <a:solidFill>
                  <a:srgbClr val="64748B"/>
                </a:solidFill>
                <a:latin typeface="Arial"/>
                <a:ea typeface="Arial"/>
                <a:cs typeface="Arial"/>
                <a:sym typeface="Arial"/>
              </a:defRPr>
            </a:lvl3pPr>
            <a:lvl4pPr indent="0" lvl="3" marL="0" marR="0" rtl="0" algn="l">
              <a:spcBef>
                <a:spcPts val="0"/>
              </a:spcBef>
              <a:buNone/>
              <a:defRPr b="0" i="0" sz="800" u="none" cap="none" strike="noStrike">
                <a:solidFill>
                  <a:srgbClr val="64748B"/>
                </a:solidFill>
                <a:latin typeface="Arial"/>
                <a:ea typeface="Arial"/>
                <a:cs typeface="Arial"/>
                <a:sym typeface="Arial"/>
              </a:defRPr>
            </a:lvl4pPr>
            <a:lvl5pPr indent="0" lvl="4" marL="0" marR="0" rtl="0" algn="l">
              <a:spcBef>
                <a:spcPts val="0"/>
              </a:spcBef>
              <a:buNone/>
              <a:defRPr b="0" i="0" sz="800" u="none" cap="none" strike="noStrike">
                <a:solidFill>
                  <a:srgbClr val="64748B"/>
                </a:solidFill>
                <a:latin typeface="Arial"/>
                <a:ea typeface="Arial"/>
                <a:cs typeface="Arial"/>
                <a:sym typeface="Arial"/>
              </a:defRPr>
            </a:lvl5pPr>
            <a:lvl6pPr indent="0" lvl="5" marL="0" marR="0" rtl="0" algn="l">
              <a:spcBef>
                <a:spcPts val="0"/>
              </a:spcBef>
              <a:buNone/>
              <a:defRPr b="0" i="0" sz="800" u="none" cap="none" strike="noStrike">
                <a:solidFill>
                  <a:srgbClr val="64748B"/>
                </a:solidFill>
                <a:latin typeface="Arial"/>
                <a:ea typeface="Arial"/>
                <a:cs typeface="Arial"/>
                <a:sym typeface="Arial"/>
              </a:defRPr>
            </a:lvl6pPr>
            <a:lvl7pPr indent="0" lvl="6" marL="0" marR="0" rtl="0" algn="l">
              <a:spcBef>
                <a:spcPts val="0"/>
              </a:spcBef>
              <a:buNone/>
              <a:defRPr b="0" i="0" sz="800" u="none" cap="none" strike="noStrike">
                <a:solidFill>
                  <a:srgbClr val="64748B"/>
                </a:solidFill>
                <a:latin typeface="Arial"/>
                <a:ea typeface="Arial"/>
                <a:cs typeface="Arial"/>
                <a:sym typeface="Arial"/>
              </a:defRPr>
            </a:lvl7pPr>
            <a:lvl8pPr indent="0" lvl="7" marL="0" marR="0" rtl="0" algn="l">
              <a:spcBef>
                <a:spcPts val="0"/>
              </a:spcBef>
              <a:buNone/>
              <a:defRPr b="0" i="0" sz="800" u="none" cap="none" strike="noStrike">
                <a:solidFill>
                  <a:srgbClr val="64748B"/>
                </a:solidFill>
                <a:latin typeface="Arial"/>
                <a:ea typeface="Arial"/>
                <a:cs typeface="Arial"/>
                <a:sym typeface="Arial"/>
              </a:defRPr>
            </a:lvl8pPr>
            <a:lvl9pPr indent="0" lvl="8" marL="0" marR="0" rtl="0" algn="l">
              <a:spcBef>
                <a:spcPts val="0"/>
              </a:spcBef>
              <a:buNone/>
              <a:defRPr b="0" i="0" sz="800" u="none" cap="none" strike="noStrike">
                <a:solidFill>
                  <a:srgbClr val="64748B"/>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1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png"/><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png"/><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png"/><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1.png"/><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5.png"/><Relationship Id="rId6" Type="http://schemas.openxmlformats.org/officeDocument/2006/relationships/image" Target="../media/image1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1.png"/><Relationship Id="rId4" Type="http://schemas.openxmlformats.org/officeDocument/2006/relationships/image" Target="../media/image25.png"/><Relationship Id="rId5" Type="http://schemas.openxmlformats.org/officeDocument/2006/relationships/image" Target="../media/image1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image" Target="../media/image12.png"/><Relationship Id="rId6" Type="http://schemas.openxmlformats.org/officeDocument/2006/relationships/image" Target="../media/image1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1.png"/><Relationship Id="rId4" Type="http://schemas.openxmlformats.org/officeDocument/2006/relationships/image" Target="../media/image2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4.xml"/><Relationship Id="rId3" Type="http://schemas.openxmlformats.org/officeDocument/2006/relationships/image" Target="../media/image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5.xml"/><Relationship Id="rId3" Type="http://schemas.openxmlformats.org/officeDocument/2006/relationships/image" Target="../media/image1.png"/><Relationship Id="rId4" Type="http://schemas.openxmlformats.org/officeDocument/2006/relationships/image" Target="../media/image1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6.xml"/><Relationship Id="rId3" Type="http://schemas.openxmlformats.org/officeDocument/2006/relationships/image" Target="../media/image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7.xml"/><Relationship Id="rId3" Type="http://schemas.openxmlformats.org/officeDocument/2006/relationships/image" Target="../media/image1.png"/><Relationship Id="rId4" Type="http://schemas.openxmlformats.org/officeDocument/2006/relationships/image" Target="../media/image18.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8.xml"/><Relationship Id="rId3" Type="http://schemas.openxmlformats.org/officeDocument/2006/relationships/image" Target="../media/image1.png"/><Relationship Id="rId4" Type="http://schemas.openxmlformats.org/officeDocument/2006/relationships/image" Target="../media/image18.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9.xml"/><Relationship Id="rId3" Type="http://schemas.openxmlformats.org/officeDocument/2006/relationships/image" Target="../media/image1.png"/><Relationship Id="rId4" Type="http://schemas.openxmlformats.org/officeDocument/2006/relationships/image" Target="../media/image18.png"/><Relationship Id="rId9" Type="http://schemas.openxmlformats.org/officeDocument/2006/relationships/image" Target="../media/image28.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22.png"/><Relationship Id="rId8"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0.xml"/><Relationship Id="rId3" Type="http://schemas.openxmlformats.org/officeDocument/2006/relationships/image" Target="../media/image1.png"/><Relationship Id="rId4" Type="http://schemas.openxmlformats.org/officeDocument/2006/relationships/image" Target="../media/image24.png"/><Relationship Id="rId5"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8"/>
          <p:cNvSpPr txBox="1"/>
          <p:nvPr>
            <p:ph type="ctrTitle"/>
          </p:nvPr>
        </p:nvSpPr>
        <p:spPr>
          <a:xfrm>
            <a:off x="623675" y="1337425"/>
            <a:ext cx="7660200" cy="874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800"/>
              <a:t>Design &amp; Analysis of Algorithms</a:t>
            </a:r>
            <a:endParaRPr sz="2800"/>
          </a:p>
        </p:txBody>
      </p:sp>
      <p:sp>
        <p:nvSpPr>
          <p:cNvPr id="137" name="Google Shape;137;p28"/>
          <p:cNvSpPr txBox="1"/>
          <p:nvPr>
            <p:ph idx="1" type="subTitle"/>
          </p:nvPr>
        </p:nvSpPr>
        <p:spPr>
          <a:xfrm>
            <a:off x="5814725" y="3920025"/>
            <a:ext cx="3283500" cy="1186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t>Dr. Alakesh Kalita</a:t>
            </a:r>
            <a:endParaRPr sz="1800"/>
          </a:p>
          <a:p>
            <a:pPr indent="0" lvl="0" marL="0" rtl="0" algn="l">
              <a:lnSpc>
                <a:spcPct val="115000"/>
              </a:lnSpc>
              <a:spcBef>
                <a:spcPts val="0"/>
              </a:spcBef>
              <a:spcAft>
                <a:spcPts val="0"/>
              </a:spcAft>
              <a:buNone/>
            </a:pPr>
            <a:r>
              <a:rPr lang="en" sz="1800"/>
              <a:t>Mathematics and Computing</a:t>
            </a:r>
            <a:endParaRPr sz="1800"/>
          </a:p>
          <a:p>
            <a:pPr indent="0" lvl="0" marL="0" rtl="0" algn="l">
              <a:lnSpc>
                <a:spcPct val="115000"/>
              </a:lnSpc>
              <a:spcBef>
                <a:spcPts val="0"/>
              </a:spcBef>
              <a:spcAft>
                <a:spcPts val="0"/>
              </a:spcAft>
              <a:buNone/>
            </a:pPr>
            <a:r>
              <a:rPr lang="en" sz="1800"/>
              <a:t>IIT ISM Dhanbad</a:t>
            </a:r>
            <a:endParaRPr sz="1800"/>
          </a:p>
        </p:txBody>
      </p:sp>
      <p:pic>
        <p:nvPicPr>
          <p:cNvPr id="138" name="Google Shape;138;p28"/>
          <p:cNvPicPr preferRelativeResize="0"/>
          <p:nvPr/>
        </p:nvPicPr>
        <p:blipFill>
          <a:blip r:embed="rId3">
            <a:alphaModFix/>
          </a:blip>
          <a:stretch>
            <a:fillRect/>
          </a:stretch>
        </p:blipFill>
        <p:spPr>
          <a:xfrm>
            <a:off x="8357275" y="73375"/>
            <a:ext cx="740949" cy="844051"/>
          </a:xfrm>
          <a:prstGeom prst="rect">
            <a:avLst/>
          </a:prstGeom>
          <a:noFill/>
          <a:ln>
            <a:noFill/>
          </a:ln>
        </p:spPr>
      </p:pic>
      <p:sp>
        <p:nvSpPr>
          <p:cNvPr id="139" name="Google Shape;139;p28"/>
          <p:cNvSpPr txBox="1"/>
          <p:nvPr/>
        </p:nvSpPr>
        <p:spPr>
          <a:xfrm>
            <a:off x="304800" y="30480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37"/>
          <p:cNvSpPr/>
          <p:nvPr/>
        </p:nvSpPr>
        <p:spPr>
          <a:xfrm>
            <a:off x="28277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491" name="Google Shape;491;p37"/>
          <p:cNvSpPr/>
          <p:nvPr/>
        </p:nvSpPr>
        <p:spPr>
          <a:xfrm>
            <a:off x="31871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492" name="Google Shape;492;p37"/>
          <p:cNvSpPr/>
          <p:nvPr/>
        </p:nvSpPr>
        <p:spPr>
          <a:xfrm>
            <a:off x="35465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493" name="Google Shape;493;p37"/>
          <p:cNvSpPr/>
          <p:nvPr/>
        </p:nvSpPr>
        <p:spPr>
          <a:xfrm>
            <a:off x="39059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494" name="Google Shape;494;p37"/>
          <p:cNvSpPr/>
          <p:nvPr/>
        </p:nvSpPr>
        <p:spPr>
          <a:xfrm>
            <a:off x="42578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495" name="Google Shape;495;p37"/>
          <p:cNvSpPr/>
          <p:nvPr/>
        </p:nvSpPr>
        <p:spPr>
          <a:xfrm>
            <a:off x="46172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496" name="Google Shape;496;p37"/>
          <p:cNvSpPr/>
          <p:nvPr/>
        </p:nvSpPr>
        <p:spPr>
          <a:xfrm>
            <a:off x="49766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497" name="Google Shape;497;p37"/>
          <p:cNvSpPr/>
          <p:nvPr/>
        </p:nvSpPr>
        <p:spPr>
          <a:xfrm>
            <a:off x="53360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pic>
        <p:nvPicPr>
          <p:cNvPr id="498" name="Google Shape;498;p37"/>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499" name="Google Shape;499;p37"/>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500" name="Google Shape;500;p37"/>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Divide</a:t>
            </a:r>
            <a:endParaRPr sz="2500">
              <a:solidFill>
                <a:schemeClr val="dk1"/>
              </a:solidFill>
            </a:endParaRPr>
          </a:p>
        </p:txBody>
      </p:sp>
      <p:sp>
        <p:nvSpPr>
          <p:cNvPr id="501" name="Google Shape;501;p37"/>
          <p:cNvSpPr/>
          <p:nvPr/>
        </p:nvSpPr>
        <p:spPr>
          <a:xfrm>
            <a:off x="1303775" y="23581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502" name="Google Shape;502;p37"/>
          <p:cNvSpPr/>
          <p:nvPr/>
        </p:nvSpPr>
        <p:spPr>
          <a:xfrm>
            <a:off x="1663175" y="23581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503" name="Google Shape;503;p37"/>
          <p:cNvSpPr/>
          <p:nvPr/>
        </p:nvSpPr>
        <p:spPr>
          <a:xfrm>
            <a:off x="2022575" y="23581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504" name="Google Shape;504;p37"/>
          <p:cNvSpPr/>
          <p:nvPr/>
        </p:nvSpPr>
        <p:spPr>
          <a:xfrm>
            <a:off x="2381975" y="23581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505" name="Google Shape;505;p37"/>
          <p:cNvSpPr/>
          <p:nvPr/>
        </p:nvSpPr>
        <p:spPr>
          <a:xfrm>
            <a:off x="5814876" y="23581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506" name="Google Shape;506;p37"/>
          <p:cNvSpPr/>
          <p:nvPr/>
        </p:nvSpPr>
        <p:spPr>
          <a:xfrm>
            <a:off x="6174276" y="23581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507" name="Google Shape;507;p37"/>
          <p:cNvSpPr/>
          <p:nvPr/>
        </p:nvSpPr>
        <p:spPr>
          <a:xfrm>
            <a:off x="6533676" y="23581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508" name="Google Shape;508;p37"/>
          <p:cNvSpPr/>
          <p:nvPr/>
        </p:nvSpPr>
        <p:spPr>
          <a:xfrm>
            <a:off x="6893076" y="23581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509" name="Google Shape;509;p37"/>
          <p:cNvSpPr/>
          <p:nvPr/>
        </p:nvSpPr>
        <p:spPr>
          <a:xfrm>
            <a:off x="549700" y="32752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510" name="Google Shape;510;p37"/>
          <p:cNvSpPr/>
          <p:nvPr/>
        </p:nvSpPr>
        <p:spPr>
          <a:xfrm>
            <a:off x="909100" y="32752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511" name="Google Shape;511;p37"/>
          <p:cNvSpPr/>
          <p:nvPr/>
        </p:nvSpPr>
        <p:spPr>
          <a:xfrm>
            <a:off x="2729975" y="32752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512" name="Google Shape;512;p37"/>
          <p:cNvSpPr/>
          <p:nvPr/>
        </p:nvSpPr>
        <p:spPr>
          <a:xfrm>
            <a:off x="3089375" y="32752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513" name="Google Shape;513;p37"/>
          <p:cNvSpPr/>
          <p:nvPr/>
        </p:nvSpPr>
        <p:spPr>
          <a:xfrm>
            <a:off x="5124300" y="32752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514" name="Google Shape;514;p37"/>
          <p:cNvSpPr/>
          <p:nvPr/>
        </p:nvSpPr>
        <p:spPr>
          <a:xfrm>
            <a:off x="5483700" y="32752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515" name="Google Shape;515;p37"/>
          <p:cNvSpPr/>
          <p:nvPr/>
        </p:nvSpPr>
        <p:spPr>
          <a:xfrm>
            <a:off x="7252475" y="32752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516" name="Google Shape;516;p37"/>
          <p:cNvSpPr/>
          <p:nvPr/>
        </p:nvSpPr>
        <p:spPr>
          <a:xfrm>
            <a:off x="7611875" y="32752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517" name="Google Shape;517;p37"/>
          <p:cNvSpPr/>
          <p:nvPr/>
        </p:nvSpPr>
        <p:spPr>
          <a:xfrm>
            <a:off x="62650" y="41363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518" name="Google Shape;518;p37"/>
          <p:cNvSpPr/>
          <p:nvPr/>
        </p:nvSpPr>
        <p:spPr>
          <a:xfrm>
            <a:off x="1353925" y="41363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519" name="Google Shape;519;p37"/>
          <p:cNvSpPr/>
          <p:nvPr/>
        </p:nvSpPr>
        <p:spPr>
          <a:xfrm>
            <a:off x="3342200" y="41363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520" name="Google Shape;520;p37"/>
          <p:cNvSpPr/>
          <p:nvPr/>
        </p:nvSpPr>
        <p:spPr>
          <a:xfrm>
            <a:off x="2297875" y="41363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521" name="Google Shape;521;p37"/>
          <p:cNvSpPr/>
          <p:nvPr/>
        </p:nvSpPr>
        <p:spPr>
          <a:xfrm>
            <a:off x="4793125" y="41924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522" name="Google Shape;522;p37"/>
          <p:cNvSpPr/>
          <p:nvPr/>
        </p:nvSpPr>
        <p:spPr>
          <a:xfrm>
            <a:off x="5843100" y="41879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523" name="Google Shape;523;p37"/>
          <p:cNvSpPr/>
          <p:nvPr/>
        </p:nvSpPr>
        <p:spPr>
          <a:xfrm>
            <a:off x="6893075" y="41924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524" name="Google Shape;524;p37"/>
          <p:cNvSpPr/>
          <p:nvPr/>
        </p:nvSpPr>
        <p:spPr>
          <a:xfrm>
            <a:off x="8083625" y="41879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cxnSp>
        <p:nvCxnSpPr>
          <p:cNvPr id="525" name="Google Shape;525;p37"/>
          <p:cNvCxnSpPr/>
          <p:nvPr/>
        </p:nvCxnSpPr>
        <p:spPr>
          <a:xfrm flipH="1">
            <a:off x="2032375" y="1621550"/>
            <a:ext cx="2223300" cy="733800"/>
          </a:xfrm>
          <a:prstGeom prst="straightConnector1">
            <a:avLst/>
          </a:prstGeom>
          <a:noFill/>
          <a:ln cap="flat" cmpd="sng" w="9525">
            <a:solidFill>
              <a:schemeClr val="dk2"/>
            </a:solidFill>
            <a:prstDash val="solid"/>
            <a:round/>
            <a:headEnd len="med" w="med" type="none"/>
            <a:tailEnd len="med" w="med" type="triangle"/>
          </a:ln>
        </p:spPr>
      </p:cxnSp>
      <p:cxnSp>
        <p:nvCxnSpPr>
          <p:cNvPr id="526" name="Google Shape;526;p37"/>
          <p:cNvCxnSpPr/>
          <p:nvPr/>
        </p:nvCxnSpPr>
        <p:spPr>
          <a:xfrm>
            <a:off x="4285025" y="1628900"/>
            <a:ext cx="2245200" cy="726300"/>
          </a:xfrm>
          <a:prstGeom prst="straightConnector1">
            <a:avLst/>
          </a:prstGeom>
          <a:noFill/>
          <a:ln cap="flat" cmpd="sng" w="9525">
            <a:solidFill>
              <a:schemeClr val="dk2"/>
            </a:solidFill>
            <a:prstDash val="solid"/>
            <a:round/>
            <a:headEnd len="med" w="med" type="none"/>
            <a:tailEnd len="med" w="med" type="triangle"/>
          </a:ln>
        </p:spPr>
      </p:cxnSp>
      <p:cxnSp>
        <p:nvCxnSpPr>
          <p:cNvPr id="527" name="Google Shape;527;p37"/>
          <p:cNvCxnSpPr/>
          <p:nvPr/>
        </p:nvCxnSpPr>
        <p:spPr>
          <a:xfrm flipH="1">
            <a:off x="917050" y="2670800"/>
            <a:ext cx="1115400" cy="587100"/>
          </a:xfrm>
          <a:prstGeom prst="straightConnector1">
            <a:avLst/>
          </a:prstGeom>
          <a:noFill/>
          <a:ln cap="flat" cmpd="sng" w="9525">
            <a:solidFill>
              <a:schemeClr val="dk2"/>
            </a:solidFill>
            <a:prstDash val="solid"/>
            <a:round/>
            <a:headEnd len="med" w="med" type="none"/>
            <a:tailEnd len="med" w="med" type="triangle"/>
          </a:ln>
        </p:spPr>
      </p:cxnSp>
      <p:cxnSp>
        <p:nvCxnSpPr>
          <p:cNvPr id="528" name="Google Shape;528;p37"/>
          <p:cNvCxnSpPr/>
          <p:nvPr/>
        </p:nvCxnSpPr>
        <p:spPr>
          <a:xfrm>
            <a:off x="2032450" y="2670800"/>
            <a:ext cx="1063800" cy="601800"/>
          </a:xfrm>
          <a:prstGeom prst="straightConnector1">
            <a:avLst/>
          </a:prstGeom>
          <a:noFill/>
          <a:ln cap="flat" cmpd="sng" w="9525">
            <a:solidFill>
              <a:schemeClr val="dk2"/>
            </a:solidFill>
            <a:prstDash val="solid"/>
            <a:round/>
            <a:headEnd len="med" w="med" type="none"/>
            <a:tailEnd len="med" w="med" type="triangle"/>
          </a:ln>
        </p:spPr>
      </p:cxnSp>
      <p:cxnSp>
        <p:nvCxnSpPr>
          <p:cNvPr id="529" name="Google Shape;529;p37"/>
          <p:cNvCxnSpPr/>
          <p:nvPr/>
        </p:nvCxnSpPr>
        <p:spPr>
          <a:xfrm flipH="1">
            <a:off x="5480875" y="2663475"/>
            <a:ext cx="1049400" cy="609000"/>
          </a:xfrm>
          <a:prstGeom prst="straightConnector1">
            <a:avLst/>
          </a:prstGeom>
          <a:noFill/>
          <a:ln cap="flat" cmpd="sng" w="9525">
            <a:solidFill>
              <a:schemeClr val="dk2"/>
            </a:solidFill>
            <a:prstDash val="solid"/>
            <a:round/>
            <a:headEnd len="med" w="med" type="none"/>
            <a:tailEnd len="med" w="med" type="triangle"/>
          </a:ln>
        </p:spPr>
      </p:cxnSp>
      <p:cxnSp>
        <p:nvCxnSpPr>
          <p:cNvPr id="530" name="Google Shape;530;p37"/>
          <p:cNvCxnSpPr/>
          <p:nvPr/>
        </p:nvCxnSpPr>
        <p:spPr>
          <a:xfrm>
            <a:off x="6530275" y="2670800"/>
            <a:ext cx="1078500" cy="601800"/>
          </a:xfrm>
          <a:prstGeom prst="straightConnector1">
            <a:avLst/>
          </a:prstGeom>
          <a:noFill/>
          <a:ln cap="flat" cmpd="sng" w="9525">
            <a:solidFill>
              <a:schemeClr val="dk2"/>
            </a:solidFill>
            <a:prstDash val="solid"/>
            <a:round/>
            <a:headEnd len="med" w="med" type="none"/>
            <a:tailEnd len="med" w="med" type="triangle"/>
          </a:ln>
        </p:spPr>
      </p:cxnSp>
      <p:cxnSp>
        <p:nvCxnSpPr>
          <p:cNvPr id="531" name="Google Shape;531;p37"/>
          <p:cNvCxnSpPr>
            <a:endCxn id="517" idx="0"/>
          </p:cNvCxnSpPr>
          <p:nvPr/>
        </p:nvCxnSpPr>
        <p:spPr>
          <a:xfrm flipH="1">
            <a:off x="242350" y="3595450"/>
            <a:ext cx="674700" cy="540900"/>
          </a:xfrm>
          <a:prstGeom prst="straightConnector1">
            <a:avLst/>
          </a:prstGeom>
          <a:noFill/>
          <a:ln cap="flat" cmpd="sng" w="9525">
            <a:solidFill>
              <a:schemeClr val="dk2"/>
            </a:solidFill>
            <a:prstDash val="solid"/>
            <a:round/>
            <a:headEnd len="med" w="med" type="none"/>
            <a:tailEnd len="med" w="med" type="triangle"/>
          </a:ln>
        </p:spPr>
      </p:cxnSp>
      <p:cxnSp>
        <p:nvCxnSpPr>
          <p:cNvPr id="532" name="Google Shape;532;p37"/>
          <p:cNvCxnSpPr>
            <a:endCxn id="518" idx="0"/>
          </p:cNvCxnSpPr>
          <p:nvPr/>
        </p:nvCxnSpPr>
        <p:spPr>
          <a:xfrm>
            <a:off x="924625" y="3624550"/>
            <a:ext cx="609000" cy="511800"/>
          </a:xfrm>
          <a:prstGeom prst="straightConnector1">
            <a:avLst/>
          </a:prstGeom>
          <a:noFill/>
          <a:ln cap="flat" cmpd="sng" w="9525">
            <a:solidFill>
              <a:schemeClr val="dk2"/>
            </a:solidFill>
            <a:prstDash val="solid"/>
            <a:round/>
            <a:headEnd len="med" w="med" type="none"/>
            <a:tailEnd len="med" w="med" type="triangle"/>
          </a:ln>
        </p:spPr>
      </p:cxnSp>
      <p:cxnSp>
        <p:nvCxnSpPr>
          <p:cNvPr id="533" name="Google Shape;533;p37"/>
          <p:cNvCxnSpPr>
            <a:endCxn id="520" idx="0"/>
          </p:cNvCxnSpPr>
          <p:nvPr/>
        </p:nvCxnSpPr>
        <p:spPr>
          <a:xfrm flipH="1">
            <a:off x="2477575" y="3602650"/>
            <a:ext cx="618900" cy="533700"/>
          </a:xfrm>
          <a:prstGeom prst="straightConnector1">
            <a:avLst/>
          </a:prstGeom>
          <a:noFill/>
          <a:ln cap="flat" cmpd="sng" w="9525">
            <a:solidFill>
              <a:schemeClr val="dk2"/>
            </a:solidFill>
            <a:prstDash val="solid"/>
            <a:round/>
            <a:headEnd len="med" w="med" type="none"/>
            <a:tailEnd len="med" w="med" type="triangle"/>
          </a:ln>
        </p:spPr>
      </p:cxnSp>
      <p:cxnSp>
        <p:nvCxnSpPr>
          <p:cNvPr id="534" name="Google Shape;534;p37"/>
          <p:cNvCxnSpPr>
            <a:endCxn id="519" idx="0"/>
          </p:cNvCxnSpPr>
          <p:nvPr/>
        </p:nvCxnSpPr>
        <p:spPr>
          <a:xfrm>
            <a:off x="3089000" y="3587950"/>
            <a:ext cx="432900" cy="548400"/>
          </a:xfrm>
          <a:prstGeom prst="straightConnector1">
            <a:avLst/>
          </a:prstGeom>
          <a:noFill/>
          <a:ln cap="flat" cmpd="sng" w="9525">
            <a:solidFill>
              <a:schemeClr val="dk2"/>
            </a:solidFill>
            <a:prstDash val="solid"/>
            <a:round/>
            <a:headEnd len="med" w="med" type="none"/>
            <a:tailEnd len="med" w="med" type="triangle"/>
          </a:ln>
        </p:spPr>
      </p:cxnSp>
      <p:cxnSp>
        <p:nvCxnSpPr>
          <p:cNvPr id="535" name="Google Shape;535;p37"/>
          <p:cNvCxnSpPr>
            <a:endCxn id="521" idx="0"/>
          </p:cNvCxnSpPr>
          <p:nvPr/>
        </p:nvCxnSpPr>
        <p:spPr>
          <a:xfrm flipH="1">
            <a:off x="4972825" y="3580750"/>
            <a:ext cx="515400" cy="611700"/>
          </a:xfrm>
          <a:prstGeom prst="straightConnector1">
            <a:avLst/>
          </a:prstGeom>
          <a:noFill/>
          <a:ln cap="flat" cmpd="sng" w="9525">
            <a:solidFill>
              <a:schemeClr val="dk2"/>
            </a:solidFill>
            <a:prstDash val="solid"/>
            <a:round/>
            <a:headEnd len="med" w="med" type="none"/>
            <a:tailEnd len="med" w="med" type="triangle"/>
          </a:ln>
        </p:spPr>
      </p:cxnSp>
      <p:cxnSp>
        <p:nvCxnSpPr>
          <p:cNvPr id="536" name="Google Shape;536;p37"/>
          <p:cNvCxnSpPr>
            <a:endCxn id="522" idx="0"/>
          </p:cNvCxnSpPr>
          <p:nvPr/>
        </p:nvCxnSpPr>
        <p:spPr>
          <a:xfrm>
            <a:off x="5488200" y="3587900"/>
            <a:ext cx="534600" cy="600000"/>
          </a:xfrm>
          <a:prstGeom prst="straightConnector1">
            <a:avLst/>
          </a:prstGeom>
          <a:noFill/>
          <a:ln cap="flat" cmpd="sng" w="9525">
            <a:solidFill>
              <a:schemeClr val="dk2"/>
            </a:solidFill>
            <a:prstDash val="solid"/>
            <a:round/>
            <a:headEnd len="med" w="med" type="none"/>
            <a:tailEnd len="med" w="med" type="triangle"/>
          </a:ln>
        </p:spPr>
      </p:cxnSp>
      <p:cxnSp>
        <p:nvCxnSpPr>
          <p:cNvPr id="537" name="Google Shape;537;p37"/>
          <p:cNvCxnSpPr>
            <a:endCxn id="523" idx="0"/>
          </p:cNvCxnSpPr>
          <p:nvPr/>
        </p:nvCxnSpPr>
        <p:spPr>
          <a:xfrm flipH="1">
            <a:off x="7072775" y="3587950"/>
            <a:ext cx="536100" cy="604500"/>
          </a:xfrm>
          <a:prstGeom prst="straightConnector1">
            <a:avLst/>
          </a:prstGeom>
          <a:noFill/>
          <a:ln cap="flat" cmpd="sng" w="9525">
            <a:solidFill>
              <a:schemeClr val="dk2"/>
            </a:solidFill>
            <a:prstDash val="solid"/>
            <a:round/>
            <a:headEnd len="med" w="med" type="none"/>
            <a:tailEnd len="med" w="med" type="triangle"/>
          </a:ln>
        </p:spPr>
      </p:cxnSp>
      <p:cxnSp>
        <p:nvCxnSpPr>
          <p:cNvPr id="538" name="Google Shape;538;p37"/>
          <p:cNvCxnSpPr>
            <a:endCxn id="524" idx="0"/>
          </p:cNvCxnSpPr>
          <p:nvPr/>
        </p:nvCxnSpPr>
        <p:spPr>
          <a:xfrm>
            <a:off x="7616225" y="3595400"/>
            <a:ext cx="647100" cy="592500"/>
          </a:xfrm>
          <a:prstGeom prst="straightConnector1">
            <a:avLst/>
          </a:prstGeom>
          <a:noFill/>
          <a:ln cap="flat" cmpd="sng" w="9525">
            <a:solidFill>
              <a:schemeClr val="dk2"/>
            </a:solidFill>
            <a:prstDash val="solid"/>
            <a:round/>
            <a:headEnd len="med" w="med" type="none"/>
            <a:tailEnd len="med" w="med" type="triangle"/>
          </a:ln>
        </p:spPr>
      </p:cxnSp>
      <p:sp>
        <p:nvSpPr>
          <p:cNvPr id="539" name="Google Shape;539;p37"/>
          <p:cNvSpPr txBox="1"/>
          <p:nvPr/>
        </p:nvSpPr>
        <p:spPr>
          <a:xfrm>
            <a:off x="5932175" y="1067200"/>
            <a:ext cx="3000000" cy="756300"/>
          </a:xfrm>
          <a:prstGeom prst="rect">
            <a:avLst/>
          </a:prstGeom>
          <a:noFill/>
          <a:ln>
            <a:noFill/>
          </a:ln>
        </p:spPr>
        <p:txBody>
          <a:bodyPr anchorCtr="0" anchor="t" bIns="91425" lIns="91425" spcFirstLastPara="1" rIns="91425" wrap="square" tIns="91425">
            <a:spAutoFit/>
          </a:bodyPr>
          <a:lstStyle/>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mid = len(arr) // 2</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left_half  = arr[:mid]</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right_half = arr[mid:]</a:t>
            </a:r>
            <a:endParaRPr/>
          </a:p>
        </p:txBody>
      </p:sp>
      <p:sp>
        <p:nvSpPr>
          <p:cNvPr id="540" name="Google Shape;540;p37"/>
          <p:cNvSpPr txBox="1"/>
          <p:nvPr/>
        </p:nvSpPr>
        <p:spPr>
          <a:xfrm>
            <a:off x="152400" y="4550575"/>
            <a:ext cx="1533600" cy="547500"/>
          </a:xfrm>
          <a:prstGeom prst="rect">
            <a:avLst/>
          </a:prstGeom>
          <a:noFill/>
          <a:ln>
            <a:noFill/>
          </a:ln>
        </p:spPr>
        <p:txBody>
          <a:bodyPr anchorCtr="0" anchor="t" bIns="91425" lIns="91425" spcFirstLastPara="1" rIns="91425" wrap="square" tIns="91425">
            <a:spAutoFit/>
          </a:bodyPr>
          <a:lstStyle/>
          <a:p>
            <a:pPr indent="0" lvl="0" marL="0" rtl="0" algn="l">
              <a:lnSpc>
                <a:spcPct val="135714"/>
              </a:lnSpc>
              <a:spcBef>
                <a:spcPts val="0"/>
              </a:spcBef>
              <a:spcAft>
                <a:spcPts val="0"/>
              </a:spcAft>
              <a:buNone/>
            </a:pPr>
            <a:r>
              <a:rPr b="1" lang="en" sz="1000">
                <a:solidFill>
                  <a:schemeClr val="accent1"/>
                </a:solidFill>
                <a:latin typeface="Courier New"/>
                <a:ea typeface="Courier New"/>
                <a:cs typeface="Courier New"/>
                <a:sym typeface="Courier New"/>
              </a:rPr>
              <a:t>if</a:t>
            </a:r>
            <a:r>
              <a:rPr b="1" lang="en" sz="1000">
                <a:solidFill>
                  <a:schemeClr val="dk1"/>
                </a:solidFill>
                <a:latin typeface="Courier New"/>
                <a:ea typeface="Courier New"/>
                <a:cs typeface="Courier New"/>
                <a:sym typeface="Courier New"/>
              </a:rPr>
              <a:t> len(arr) &lt;= 1:</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return</a:t>
            </a:r>
            <a:endParaRPr/>
          </a:p>
        </p:txBody>
      </p:sp>
      <p:sp>
        <p:nvSpPr>
          <p:cNvPr id="541" name="Google Shape;541;p37"/>
          <p:cNvSpPr txBox="1"/>
          <p:nvPr/>
        </p:nvSpPr>
        <p:spPr>
          <a:xfrm>
            <a:off x="2999475" y="2238400"/>
            <a:ext cx="2223300" cy="547500"/>
          </a:xfrm>
          <a:prstGeom prst="rect">
            <a:avLst/>
          </a:prstGeom>
          <a:noFill/>
          <a:ln>
            <a:noFill/>
          </a:ln>
        </p:spPr>
        <p:txBody>
          <a:bodyPr anchorCtr="0" anchor="t" bIns="91425" lIns="91425" spcFirstLastPara="1" rIns="91425" wrap="square" tIns="91425">
            <a:spAutoFit/>
          </a:bodyPr>
          <a:lstStyle/>
          <a:p>
            <a:pPr indent="0" lvl="0" marL="0" rtl="0" algn="l">
              <a:lnSpc>
                <a:spcPct val="135714"/>
              </a:lnSpc>
              <a:spcBef>
                <a:spcPts val="0"/>
              </a:spcBef>
              <a:spcAft>
                <a:spcPts val="0"/>
              </a:spcAft>
              <a:buNone/>
            </a:pPr>
            <a:r>
              <a:rPr b="1" lang="en" sz="1000">
                <a:solidFill>
                  <a:schemeClr val="accent1"/>
                </a:solidFill>
                <a:latin typeface="Courier New"/>
                <a:ea typeface="Courier New"/>
                <a:cs typeface="Courier New"/>
                <a:sym typeface="Courier New"/>
              </a:rPr>
              <a:t>divide</a:t>
            </a:r>
            <a:r>
              <a:rPr b="1" lang="en" sz="1000">
                <a:solidFill>
                  <a:schemeClr val="dk1"/>
                </a:solidFill>
                <a:latin typeface="Courier New"/>
                <a:ea typeface="Courier New"/>
                <a:cs typeface="Courier New"/>
                <a:sym typeface="Courier New"/>
              </a:rPr>
              <a:t>(left_half)</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accent1"/>
                </a:solidFill>
                <a:latin typeface="Courier New"/>
                <a:ea typeface="Courier New"/>
                <a:cs typeface="Courier New"/>
                <a:sym typeface="Courier New"/>
              </a:rPr>
              <a:t>divide</a:t>
            </a:r>
            <a:r>
              <a:rPr b="1" lang="en" sz="1000">
                <a:solidFill>
                  <a:schemeClr val="dk1"/>
                </a:solidFill>
                <a:latin typeface="Courier New"/>
                <a:ea typeface="Courier New"/>
                <a:cs typeface="Courier New"/>
                <a:sym typeface="Courier New"/>
              </a:rPr>
              <a:t>(right_half)</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2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2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38"/>
          <p:cNvSpPr/>
          <p:nvPr/>
        </p:nvSpPr>
        <p:spPr>
          <a:xfrm>
            <a:off x="2030989" y="12913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547" name="Google Shape;547;p38"/>
          <p:cNvSpPr/>
          <p:nvPr/>
        </p:nvSpPr>
        <p:spPr>
          <a:xfrm>
            <a:off x="2286826" y="12913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548" name="Google Shape;548;p38"/>
          <p:cNvSpPr/>
          <p:nvPr/>
        </p:nvSpPr>
        <p:spPr>
          <a:xfrm>
            <a:off x="2542663" y="12913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549" name="Google Shape;549;p38"/>
          <p:cNvSpPr/>
          <p:nvPr/>
        </p:nvSpPr>
        <p:spPr>
          <a:xfrm>
            <a:off x="2798500" y="12913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550" name="Google Shape;550;p38"/>
          <p:cNvSpPr/>
          <p:nvPr/>
        </p:nvSpPr>
        <p:spPr>
          <a:xfrm>
            <a:off x="3048998" y="12913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551" name="Google Shape;551;p38"/>
          <p:cNvSpPr/>
          <p:nvPr/>
        </p:nvSpPr>
        <p:spPr>
          <a:xfrm>
            <a:off x="3304835" y="12913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552" name="Google Shape;552;p38"/>
          <p:cNvSpPr/>
          <p:nvPr/>
        </p:nvSpPr>
        <p:spPr>
          <a:xfrm>
            <a:off x="3560672" y="12913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553" name="Google Shape;553;p38"/>
          <p:cNvSpPr/>
          <p:nvPr/>
        </p:nvSpPr>
        <p:spPr>
          <a:xfrm>
            <a:off x="3816509" y="12913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pic>
        <p:nvPicPr>
          <p:cNvPr id="554" name="Google Shape;554;p38"/>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555" name="Google Shape;555;p38"/>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556" name="Google Shape;556;p38"/>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Conquer (sort) and Merge</a:t>
            </a:r>
            <a:endParaRPr sz="2500">
              <a:solidFill>
                <a:schemeClr val="dk1"/>
              </a:solidFill>
            </a:endParaRPr>
          </a:p>
        </p:txBody>
      </p:sp>
      <p:sp>
        <p:nvSpPr>
          <p:cNvPr id="557" name="Google Shape;557;p38"/>
          <p:cNvSpPr/>
          <p:nvPr/>
        </p:nvSpPr>
        <p:spPr>
          <a:xfrm>
            <a:off x="946138" y="23581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558" name="Google Shape;558;p38"/>
          <p:cNvSpPr/>
          <p:nvPr/>
        </p:nvSpPr>
        <p:spPr>
          <a:xfrm>
            <a:off x="1201975" y="23581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559" name="Google Shape;559;p38"/>
          <p:cNvSpPr/>
          <p:nvPr/>
        </p:nvSpPr>
        <p:spPr>
          <a:xfrm>
            <a:off x="1457812" y="23581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560" name="Google Shape;560;p38"/>
          <p:cNvSpPr/>
          <p:nvPr/>
        </p:nvSpPr>
        <p:spPr>
          <a:xfrm>
            <a:off x="1713649" y="23581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561" name="Google Shape;561;p38"/>
          <p:cNvSpPr/>
          <p:nvPr/>
        </p:nvSpPr>
        <p:spPr>
          <a:xfrm>
            <a:off x="4157341" y="23581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562" name="Google Shape;562;p38"/>
          <p:cNvSpPr/>
          <p:nvPr/>
        </p:nvSpPr>
        <p:spPr>
          <a:xfrm>
            <a:off x="4413178" y="23581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563" name="Google Shape;563;p38"/>
          <p:cNvSpPr/>
          <p:nvPr/>
        </p:nvSpPr>
        <p:spPr>
          <a:xfrm>
            <a:off x="4669015" y="23581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564" name="Google Shape;564;p38"/>
          <p:cNvSpPr/>
          <p:nvPr/>
        </p:nvSpPr>
        <p:spPr>
          <a:xfrm>
            <a:off x="4924852" y="23581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565" name="Google Shape;565;p38"/>
          <p:cNvSpPr/>
          <p:nvPr/>
        </p:nvSpPr>
        <p:spPr>
          <a:xfrm>
            <a:off x="409354" y="3275275"/>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566" name="Google Shape;566;p38"/>
          <p:cNvSpPr/>
          <p:nvPr/>
        </p:nvSpPr>
        <p:spPr>
          <a:xfrm>
            <a:off x="665191" y="3275275"/>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567" name="Google Shape;567;p38"/>
          <p:cNvSpPr/>
          <p:nvPr/>
        </p:nvSpPr>
        <p:spPr>
          <a:xfrm>
            <a:off x="1961371" y="3275275"/>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568" name="Google Shape;568;p38"/>
          <p:cNvSpPr/>
          <p:nvPr/>
        </p:nvSpPr>
        <p:spPr>
          <a:xfrm>
            <a:off x="2217208" y="3275275"/>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569" name="Google Shape;569;p38"/>
          <p:cNvSpPr/>
          <p:nvPr/>
        </p:nvSpPr>
        <p:spPr>
          <a:xfrm>
            <a:off x="3665758" y="3275275"/>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570" name="Google Shape;570;p38"/>
          <p:cNvSpPr/>
          <p:nvPr/>
        </p:nvSpPr>
        <p:spPr>
          <a:xfrm>
            <a:off x="3921595" y="3275275"/>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571" name="Google Shape;571;p38"/>
          <p:cNvSpPr/>
          <p:nvPr/>
        </p:nvSpPr>
        <p:spPr>
          <a:xfrm>
            <a:off x="5180688" y="3275275"/>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572" name="Google Shape;572;p38"/>
          <p:cNvSpPr/>
          <p:nvPr/>
        </p:nvSpPr>
        <p:spPr>
          <a:xfrm>
            <a:off x="5436525" y="3275275"/>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573" name="Google Shape;573;p38"/>
          <p:cNvSpPr/>
          <p:nvPr/>
        </p:nvSpPr>
        <p:spPr>
          <a:xfrm>
            <a:off x="62650" y="413635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574" name="Google Shape;574;p38"/>
          <p:cNvSpPr/>
          <p:nvPr/>
        </p:nvSpPr>
        <p:spPr>
          <a:xfrm>
            <a:off x="981837" y="413635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575" name="Google Shape;575;p38"/>
          <p:cNvSpPr/>
          <p:nvPr/>
        </p:nvSpPr>
        <p:spPr>
          <a:xfrm>
            <a:off x="2397180" y="413635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576" name="Google Shape;576;p38"/>
          <p:cNvSpPr/>
          <p:nvPr/>
        </p:nvSpPr>
        <p:spPr>
          <a:xfrm>
            <a:off x="1653783" y="413635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577" name="Google Shape;577;p38"/>
          <p:cNvSpPr/>
          <p:nvPr/>
        </p:nvSpPr>
        <p:spPr>
          <a:xfrm>
            <a:off x="3430013" y="419245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578" name="Google Shape;578;p38"/>
          <p:cNvSpPr/>
          <p:nvPr/>
        </p:nvSpPr>
        <p:spPr>
          <a:xfrm>
            <a:off x="4177432" y="41879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579" name="Google Shape;579;p38"/>
          <p:cNvSpPr/>
          <p:nvPr/>
        </p:nvSpPr>
        <p:spPr>
          <a:xfrm>
            <a:off x="4924851" y="419245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580" name="Google Shape;580;p38"/>
          <p:cNvSpPr/>
          <p:nvPr/>
        </p:nvSpPr>
        <p:spPr>
          <a:xfrm>
            <a:off x="5772338" y="4187900"/>
            <a:ext cx="2559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cxnSp>
        <p:nvCxnSpPr>
          <p:cNvPr id="581" name="Google Shape;581;p38"/>
          <p:cNvCxnSpPr>
            <a:stCxn id="573" idx="0"/>
            <a:endCxn id="565" idx="2"/>
          </p:cNvCxnSpPr>
          <p:nvPr/>
        </p:nvCxnSpPr>
        <p:spPr>
          <a:xfrm flipH="1" rot="10800000">
            <a:off x="190600" y="3583450"/>
            <a:ext cx="346800" cy="552900"/>
          </a:xfrm>
          <a:prstGeom prst="straightConnector1">
            <a:avLst/>
          </a:prstGeom>
          <a:noFill/>
          <a:ln cap="flat" cmpd="sng" w="9525">
            <a:solidFill>
              <a:schemeClr val="dk2"/>
            </a:solidFill>
            <a:prstDash val="solid"/>
            <a:round/>
            <a:headEnd len="med" w="med" type="none"/>
            <a:tailEnd len="med" w="med" type="triangle"/>
          </a:ln>
        </p:spPr>
      </p:cxnSp>
      <p:cxnSp>
        <p:nvCxnSpPr>
          <p:cNvPr id="582" name="Google Shape;582;p38"/>
          <p:cNvCxnSpPr>
            <a:stCxn id="574" idx="0"/>
            <a:endCxn id="566" idx="2"/>
          </p:cNvCxnSpPr>
          <p:nvPr/>
        </p:nvCxnSpPr>
        <p:spPr>
          <a:xfrm rot="10800000">
            <a:off x="793287" y="3583450"/>
            <a:ext cx="316500" cy="552900"/>
          </a:xfrm>
          <a:prstGeom prst="straightConnector1">
            <a:avLst/>
          </a:prstGeom>
          <a:noFill/>
          <a:ln cap="flat" cmpd="sng" w="9525">
            <a:solidFill>
              <a:schemeClr val="dk2"/>
            </a:solidFill>
            <a:prstDash val="solid"/>
            <a:round/>
            <a:headEnd len="med" w="med" type="none"/>
            <a:tailEnd len="med" w="med" type="triangle"/>
          </a:ln>
        </p:spPr>
      </p:cxnSp>
      <p:cxnSp>
        <p:nvCxnSpPr>
          <p:cNvPr id="583" name="Google Shape;583;p38"/>
          <p:cNvCxnSpPr>
            <a:stCxn id="576" idx="0"/>
            <a:endCxn id="567" idx="2"/>
          </p:cNvCxnSpPr>
          <p:nvPr/>
        </p:nvCxnSpPr>
        <p:spPr>
          <a:xfrm flipH="1" rot="10800000">
            <a:off x="1781733" y="3583450"/>
            <a:ext cx="307500" cy="552900"/>
          </a:xfrm>
          <a:prstGeom prst="straightConnector1">
            <a:avLst/>
          </a:prstGeom>
          <a:noFill/>
          <a:ln cap="flat" cmpd="sng" w="9525">
            <a:solidFill>
              <a:schemeClr val="dk2"/>
            </a:solidFill>
            <a:prstDash val="solid"/>
            <a:round/>
            <a:headEnd len="med" w="med" type="none"/>
            <a:tailEnd len="med" w="med" type="triangle"/>
          </a:ln>
        </p:spPr>
      </p:cxnSp>
      <p:cxnSp>
        <p:nvCxnSpPr>
          <p:cNvPr id="584" name="Google Shape;584;p38"/>
          <p:cNvCxnSpPr>
            <a:stCxn id="575" idx="0"/>
            <a:endCxn id="568" idx="2"/>
          </p:cNvCxnSpPr>
          <p:nvPr/>
        </p:nvCxnSpPr>
        <p:spPr>
          <a:xfrm rot="10800000">
            <a:off x="2345130" y="3583450"/>
            <a:ext cx="180000" cy="552900"/>
          </a:xfrm>
          <a:prstGeom prst="straightConnector1">
            <a:avLst/>
          </a:prstGeom>
          <a:noFill/>
          <a:ln cap="flat" cmpd="sng" w="9525">
            <a:solidFill>
              <a:schemeClr val="dk2"/>
            </a:solidFill>
            <a:prstDash val="solid"/>
            <a:round/>
            <a:headEnd len="med" w="med" type="none"/>
            <a:tailEnd len="med" w="med" type="triangle"/>
          </a:ln>
        </p:spPr>
      </p:cxnSp>
      <p:cxnSp>
        <p:nvCxnSpPr>
          <p:cNvPr id="585" name="Google Shape;585;p38"/>
          <p:cNvCxnSpPr>
            <a:stCxn id="577" idx="0"/>
            <a:endCxn id="569" idx="2"/>
          </p:cNvCxnSpPr>
          <p:nvPr/>
        </p:nvCxnSpPr>
        <p:spPr>
          <a:xfrm flipH="1" rot="10800000">
            <a:off x="3557963" y="3583450"/>
            <a:ext cx="235800" cy="609000"/>
          </a:xfrm>
          <a:prstGeom prst="straightConnector1">
            <a:avLst/>
          </a:prstGeom>
          <a:noFill/>
          <a:ln cap="flat" cmpd="sng" w="9525">
            <a:solidFill>
              <a:schemeClr val="dk2"/>
            </a:solidFill>
            <a:prstDash val="solid"/>
            <a:round/>
            <a:headEnd len="med" w="med" type="none"/>
            <a:tailEnd len="med" w="med" type="triangle"/>
          </a:ln>
        </p:spPr>
      </p:cxnSp>
      <p:cxnSp>
        <p:nvCxnSpPr>
          <p:cNvPr id="586" name="Google Shape;586;p38"/>
          <p:cNvCxnSpPr>
            <a:stCxn id="578" idx="0"/>
            <a:endCxn id="570" idx="2"/>
          </p:cNvCxnSpPr>
          <p:nvPr/>
        </p:nvCxnSpPr>
        <p:spPr>
          <a:xfrm rot="10800000">
            <a:off x="4049482" y="3583400"/>
            <a:ext cx="255900" cy="604500"/>
          </a:xfrm>
          <a:prstGeom prst="straightConnector1">
            <a:avLst/>
          </a:prstGeom>
          <a:noFill/>
          <a:ln cap="flat" cmpd="sng" w="9525">
            <a:solidFill>
              <a:schemeClr val="dk2"/>
            </a:solidFill>
            <a:prstDash val="solid"/>
            <a:round/>
            <a:headEnd len="med" w="med" type="none"/>
            <a:tailEnd len="med" w="med" type="triangle"/>
          </a:ln>
        </p:spPr>
      </p:cxnSp>
      <p:cxnSp>
        <p:nvCxnSpPr>
          <p:cNvPr id="587" name="Google Shape;587;p38"/>
          <p:cNvCxnSpPr>
            <a:stCxn id="579" idx="0"/>
            <a:endCxn id="572" idx="2"/>
          </p:cNvCxnSpPr>
          <p:nvPr/>
        </p:nvCxnSpPr>
        <p:spPr>
          <a:xfrm flipH="1" rot="10800000">
            <a:off x="5052801" y="3583450"/>
            <a:ext cx="511800" cy="609000"/>
          </a:xfrm>
          <a:prstGeom prst="straightConnector1">
            <a:avLst/>
          </a:prstGeom>
          <a:noFill/>
          <a:ln cap="flat" cmpd="sng" w="9525">
            <a:solidFill>
              <a:schemeClr val="dk2"/>
            </a:solidFill>
            <a:prstDash val="solid"/>
            <a:round/>
            <a:headEnd len="med" w="med" type="none"/>
            <a:tailEnd len="med" w="med" type="triangle"/>
          </a:ln>
        </p:spPr>
      </p:cxnSp>
      <p:cxnSp>
        <p:nvCxnSpPr>
          <p:cNvPr id="588" name="Google Shape;588;p38"/>
          <p:cNvCxnSpPr>
            <a:stCxn id="580" idx="0"/>
            <a:endCxn id="571" idx="2"/>
          </p:cNvCxnSpPr>
          <p:nvPr/>
        </p:nvCxnSpPr>
        <p:spPr>
          <a:xfrm rot="10800000">
            <a:off x="5308688" y="3583400"/>
            <a:ext cx="591600" cy="604500"/>
          </a:xfrm>
          <a:prstGeom prst="straightConnector1">
            <a:avLst/>
          </a:prstGeom>
          <a:noFill/>
          <a:ln cap="flat" cmpd="sng" w="9525">
            <a:solidFill>
              <a:schemeClr val="dk2"/>
            </a:solidFill>
            <a:prstDash val="solid"/>
            <a:round/>
            <a:headEnd len="med" w="med" type="none"/>
            <a:tailEnd len="med" w="med" type="triangle"/>
          </a:ln>
        </p:spPr>
      </p:cxnSp>
      <p:cxnSp>
        <p:nvCxnSpPr>
          <p:cNvPr id="589" name="Google Shape;589;p38"/>
          <p:cNvCxnSpPr/>
          <p:nvPr/>
        </p:nvCxnSpPr>
        <p:spPr>
          <a:xfrm flipH="1" rot="10800000">
            <a:off x="660493" y="2670800"/>
            <a:ext cx="788700" cy="609000"/>
          </a:xfrm>
          <a:prstGeom prst="straightConnector1">
            <a:avLst/>
          </a:prstGeom>
          <a:noFill/>
          <a:ln cap="flat" cmpd="sng" w="9525">
            <a:solidFill>
              <a:schemeClr val="dk2"/>
            </a:solidFill>
            <a:prstDash val="solid"/>
            <a:round/>
            <a:headEnd len="med" w="med" type="none"/>
            <a:tailEnd len="med" w="med" type="triangle"/>
          </a:ln>
        </p:spPr>
      </p:cxnSp>
      <p:cxnSp>
        <p:nvCxnSpPr>
          <p:cNvPr id="590" name="Google Shape;590;p38"/>
          <p:cNvCxnSpPr/>
          <p:nvPr/>
        </p:nvCxnSpPr>
        <p:spPr>
          <a:xfrm rot="10800000">
            <a:off x="1454545" y="2678000"/>
            <a:ext cx="757200" cy="601800"/>
          </a:xfrm>
          <a:prstGeom prst="straightConnector1">
            <a:avLst/>
          </a:prstGeom>
          <a:noFill/>
          <a:ln cap="flat" cmpd="sng" w="9525">
            <a:solidFill>
              <a:schemeClr val="dk2"/>
            </a:solidFill>
            <a:prstDash val="solid"/>
            <a:round/>
            <a:headEnd len="med" w="med" type="none"/>
            <a:tailEnd len="med" w="med" type="triangle"/>
          </a:ln>
        </p:spPr>
      </p:cxnSp>
      <p:cxnSp>
        <p:nvCxnSpPr>
          <p:cNvPr id="591" name="Google Shape;591;p38"/>
          <p:cNvCxnSpPr/>
          <p:nvPr/>
        </p:nvCxnSpPr>
        <p:spPr>
          <a:xfrm flipH="1" rot="10800000">
            <a:off x="3924905" y="2685500"/>
            <a:ext cx="736500" cy="594300"/>
          </a:xfrm>
          <a:prstGeom prst="straightConnector1">
            <a:avLst/>
          </a:prstGeom>
          <a:noFill/>
          <a:ln cap="flat" cmpd="sng" w="9525">
            <a:solidFill>
              <a:schemeClr val="dk2"/>
            </a:solidFill>
            <a:prstDash val="solid"/>
            <a:round/>
            <a:headEnd len="med" w="med" type="none"/>
            <a:tailEnd len="med" w="med" type="triangle"/>
          </a:ln>
        </p:spPr>
      </p:cxnSp>
      <p:cxnSp>
        <p:nvCxnSpPr>
          <p:cNvPr id="592" name="Google Shape;592;p38"/>
          <p:cNvCxnSpPr/>
          <p:nvPr/>
        </p:nvCxnSpPr>
        <p:spPr>
          <a:xfrm rot="10800000">
            <a:off x="4682458" y="2692725"/>
            <a:ext cx="746700" cy="572400"/>
          </a:xfrm>
          <a:prstGeom prst="straightConnector1">
            <a:avLst/>
          </a:prstGeom>
          <a:noFill/>
          <a:ln cap="flat" cmpd="sng" w="9525">
            <a:solidFill>
              <a:schemeClr val="dk2"/>
            </a:solidFill>
            <a:prstDash val="solid"/>
            <a:round/>
            <a:headEnd len="med" w="med" type="none"/>
            <a:tailEnd len="med" w="med" type="triangle"/>
          </a:ln>
        </p:spPr>
      </p:cxnSp>
      <p:cxnSp>
        <p:nvCxnSpPr>
          <p:cNvPr id="593" name="Google Shape;593;p38"/>
          <p:cNvCxnSpPr/>
          <p:nvPr/>
        </p:nvCxnSpPr>
        <p:spPr>
          <a:xfrm flipH="1" rot="10800000">
            <a:off x="1449181" y="1606825"/>
            <a:ext cx="1577400" cy="733800"/>
          </a:xfrm>
          <a:prstGeom prst="straightConnector1">
            <a:avLst/>
          </a:prstGeom>
          <a:noFill/>
          <a:ln cap="flat" cmpd="sng" w="9525">
            <a:solidFill>
              <a:schemeClr val="dk2"/>
            </a:solidFill>
            <a:prstDash val="solid"/>
            <a:round/>
            <a:headEnd len="med" w="med" type="none"/>
            <a:tailEnd len="med" w="med" type="triangle"/>
          </a:ln>
        </p:spPr>
      </p:cxnSp>
      <p:cxnSp>
        <p:nvCxnSpPr>
          <p:cNvPr id="594" name="Google Shape;594;p38"/>
          <p:cNvCxnSpPr/>
          <p:nvPr/>
        </p:nvCxnSpPr>
        <p:spPr>
          <a:xfrm rot="10800000">
            <a:off x="3058108" y="1636325"/>
            <a:ext cx="1613700" cy="726300"/>
          </a:xfrm>
          <a:prstGeom prst="straightConnector1">
            <a:avLst/>
          </a:prstGeom>
          <a:noFill/>
          <a:ln cap="flat" cmpd="sng" w="9525">
            <a:solidFill>
              <a:schemeClr val="dk2"/>
            </a:solidFill>
            <a:prstDash val="solid"/>
            <a:round/>
            <a:headEnd len="med" w="med" type="none"/>
            <a:tailEnd len="med" w="med" type="triangle"/>
          </a:ln>
        </p:spPr>
      </p:cxnSp>
      <p:sp>
        <p:nvSpPr>
          <p:cNvPr id="595" name="Google Shape;595;p38"/>
          <p:cNvSpPr txBox="1"/>
          <p:nvPr/>
        </p:nvSpPr>
        <p:spPr>
          <a:xfrm>
            <a:off x="6028125" y="1130700"/>
            <a:ext cx="3051600" cy="3472200"/>
          </a:xfrm>
          <a:prstGeom prst="rect">
            <a:avLst/>
          </a:prstGeom>
          <a:noFill/>
          <a:ln>
            <a:noFill/>
          </a:ln>
        </p:spPr>
        <p:txBody>
          <a:bodyPr anchorCtr="0" anchor="t" bIns="91425" lIns="91425" spcFirstLastPara="1" rIns="91425" wrap="square" tIns="91425">
            <a:spAutoFit/>
          </a:bodyPr>
          <a:lstStyle/>
          <a:p>
            <a:pPr indent="0" lvl="0" marL="0" rtl="0" algn="l">
              <a:lnSpc>
                <a:spcPct val="135714"/>
              </a:lnSpc>
              <a:spcBef>
                <a:spcPts val="0"/>
              </a:spcBef>
              <a:spcAft>
                <a:spcPts val="0"/>
              </a:spcAft>
              <a:buNone/>
            </a:pPr>
            <a:r>
              <a:rPr b="1" lang="en" sz="1000">
                <a:solidFill>
                  <a:srgbClr val="FF9900"/>
                </a:solidFill>
                <a:latin typeface="Courier New"/>
                <a:ea typeface="Courier New"/>
                <a:cs typeface="Courier New"/>
                <a:sym typeface="Courier New"/>
              </a:rPr>
              <a:t>def</a:t>
            </a:r>
            <a:r>
              <a:rPr b="1" lang="en" sz="1000">
                <a:solidFill>
                  <a:schemeClr val="dk1"/>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merge_sort</a:t>
            </a:r>
            <a:r>
              <a:rPr b="1" lang="en" sz="1000">
                <a:solidFill>
                  <a:schemeClr val="dk1"/>
                </a:solidFill>
                <a:latin typeface="Courier New"/>
                <a:ea typeface="Courier New"/>
                <a:cs typeface="Courier New"/>
                <a:sym typeface="Courier New"/>
              </a:rPr>
              <a:t>(arr):</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if</a:t>
            </a:r>
            <a:r>
              <a:rPr b="1" lang="en" sz="1000">
                <a:solidFill>
                  <a:schemeClr val="dk1"/>
                </a:solidFill>
                <a:latin typeface="Courier New"/>
                <a:ea typeface="Courier New"/>
                <a:cs typeface="Courier New"/>
                <a:sym typeface="Courier New"/>
              </a:rPr>
              <a:t> len(arr) &lt;= 1:</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return</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mid = len(arr) // 2</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left_half  = arr[:mid]</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right_half = arr[mid:]</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 Recursively sort each half</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merge_sort</a:t>
            </a:r>
            <a:r>
              <a:rPr b="1" lang="en" sz="1000">
                <a:solidFill>
                  <a:schemeClr val="dk1"/>
                </a:solidFill>
                <a:latin typeface="Courier New"/>
                <a:ea typeface="Courier New"/>
                <a:cs typeface="Courier New"/>
                <a:sym typeface="Courier New"/>
              </a:rPr>
              <a:t>(left_half)</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 merge_sort</a:t>
            </a:r>
            <a:r>
              <a:rPr b="1" lang="en" sz="1000">
                <a:solidFill>
                  <a:schemeClr val="dk1"/>
                </a:solidFill>
                <a:latin typeface="Courier New"/>
                <a:ea typeface="Courier New"/>
                <a:cs typeface="Courier New"/>
                <a:sym typeface="Courier New"/>
              </a:rPr>
              <a:t>(right_half)</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 Merge left_half and right_half </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merge</a:t>
            </a:r>
            <a:r>
              <a:rPr b="1" lang="en" sz="1000">
                <a:solidFill>
                  <a:schemeClr val="dk1"/>
                </a:solidFill>
                <a:latin typeface="Courier New"/>
                <a:ea typeface="Courier New"/>
                <a:cs typeface="Courier New"/>
                <a:sym typeface="Courier New"/>
              </a:rPr>
              <a:t>(left_half, right_half, arr)</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t/>
            </a:r>
            <a:endParaRPr b="1" sz="1000">
              <a:solidFill>
                <a:schemeClr val="dk1"/>
              </a:solidFill>
              <a:latin typeface="Courier New"/>
              <a:ea typeface="Courier New"/>
              <a:cs typeface="Courier New"/>
              <a:sym typeface="Courier New"/>
            </a:endParaRPr>
          </a:p>
          <a:p>
            <a:pPr indent="0" lvl="0" marL="0" rtl="0" algn="l">
              <a:spcBef>
                <a:spcPts val="0"/>
              </a:spcBef>
              <a:spcAft>
                <a:spcPts val="0"/>
              </a:spcAft>
              <a:buNone/>
            </a:pPr>
            <a:r>
              <a:t/>
            </a:r>
            <a:endParaRPr sz="10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pic>
        <p:nvPicPr>
          <p:cNvPr id="600" name="Google Shape;600;p39"/>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601" name="Google Shape;601;p39"/>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602" name="Google Shape;602;p39"/>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Merge sort Algorithm</a:t>
            </a:r>
            <a:endParaRPr sz="2500">
              <a:solidFill>
                <a:schemeClr val="dk1"/>
              </a:solidFill>
            </a:endParaRPr>
          </a:p>
        </p:txBody>
      </p:sp>
      <p:sp>
        <p:nvSpPr>
          <p:cNvPr id="603" name="Google Shape;603;p39"/>
          <p:cNvSpPr txBox="1"/>
          <p:nvPr/>
        </p:nvSpPr>
        <p:spPr>
          <a:xfrm>
            <a:off x="1569900" y="887950"/>
            <a:ext cx="6004200" cy="4176600"/>
          </a:xfrm>
          <a:prstGeom prst="rect">
            <a:avLst/>
          </a:prstGeom>
          <a:noFill/>
          <a:ln>
            <a:noFill/>
          </a:ln>
        </p:spPr>
        <p:txBody>
          <a:bodyPr anchorCtr="0" anchor="t" bIns="91425" lIns="91425" spcFirstLastPara="1" rIns="91425" wrap="square" tIns="91425">
            <a:noAutofit/>
          </a:bodyPr>
          <a:lstStyle/>
          <a:p>
            <a:pPr indent="0" lvl="0" marL="0" rtl="0" algn="l">
              <a:lnSpc>
                <a:spcPct val="135714"/>
              </a:lnSpc>
              <a:spcBef>
                <a:spcPts val="0"/>
              </a:spcBef>
              <a:spcAft>
                <a:spcPts val="0"/>
              </a:spcAft>
              <a:buNone/>
            </a:pPr>
            <a:r>
              <a:rPr b="1" lang="en">
                <a:solidFill>
                  <a:srgbClr val="FF9900"/>
                </a:solidFill>
                <a:latin typeface="Courier New"/>
                <a:ea typeface="Courier New"/>
                <a:cs typeface="Courier New"/>
                <a:sym typeface="Courier New"/>
              </a:rPr>
              <a:t>def</a:t>
            </a:r>
            <a:r>
              <a:rPr b="1" lang="en">
                <a:solidFill>
                  <a:schemeClr val="dk1"/>
                </a:solidFill>
                <a:latin typeface="Courier New"/>
                <a:ea typeface="Courier New"/>
                <a:cs typeface="Courier New"/>
                <a:sym typeface="Courier New"/>
              </a:rPr>
              <a:t> </a:t>
            </a:r>
            <a:r>
              <a:rPr b="1" lang="en">
                <a:solidFill>
                  <a:schemeClr val="accent1"/>
                </a:solidFill>
                <a:latin typeface="Courier New"/>
                <a:ea typeface="Courier New"/>
                <a:cs typeface="Courier New"/>
                <a:sym typeface="Courier New"/>
              </a:rPr>
              <a:t>merge_sort</a:t>
            </a:r>
            <a:r>
              <a:rPr b="1" lang="en">
                <a:solidFill>
                  <a:schemeClr val="dk1"/>
                </a:solidFill>
                <a:latin typeface="Courier New"/>
                <a:ea typeface="Courier New"/>
                <a:cs typeface="Courier New"/>
                <a:sym typeface="Courier New"/>
              </a:rPr>
              <a:t>(arr):</a:t>
            </a:r>
            <a:endParaRPr b="1">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a:solidFill>
                  <a:schemeClr val="dk1"/>
                </a:solidFill>
                <a:latin typeface="Courier New"/>
                <a:ea typeface="Courier New"/>
                <a:cs typeface="Courier New"/>
                <a:sym typeface="Courier New"/>
              </a:rPr>
              <a:t>    </a:t>
            </a:r>
            <a:r>
              <a:rPr b="1" lang="en">
                <a:solidFill>
                  <a:schemeClr val="accent1"/>
                </a:solidFill>
                <a:latin typeface="Courier New"/>
                <a:ea typeface="Courier New"/>
                <a:cs typeface="Courier New"/>
                <a:sym typeface="Courier New"/>
              </a:rPr>
              <a:t>if</a:t>
            </a:r>
            <a:r>
              <a:rPr b="1" lang="en">
                <a:solidFill>
                  <a:schemeClr val="dk1"/>
                </a:solidFill>
                <a:latin typeface="Courier New"/>
                <a:ea typeface="Courier New"/>
                <a:cs typeface="Courier New"/>
                <a:sym typeface="Courier New"/>
              </a:rPr>
              <a:t> len(arr) &lt;= 1:</a:t>
            </a:r>
            <a:endParaRPr b="1">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a:solidFill>
                  <a:schemeClr val="dk1"/>
                </a:solidFill>
                <a:latin typeface="Courier New"/>
                <a:ea typeface="Courier New"/>
                <a:cs typeface="Courier New"/>
                <a:sym typeface="Courier New"/>
              </a:rPr>
              <a:t>        return</a:t>
            </a:r>
            <a:endParaRPr b="1">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t/>
            </a:r>
            <a:endParaRPr b="1">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a:solidFill>
                  <a:schemeClr val="dk1"/>
                </a:solidFill>
                <a:latin typeface="Courier New"/>
                <a:ea typeface="Courier New"/>
                <a:cs typeface="Courier New"/>
                <a:sym typeface="Courier New"/>
              </a:rPr>
              <a:t>    mid = len(arr) // 2</a:t>
            </a:r>
            <a:endParaRPr b="1">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a:solidFill>
                  <a:schemeClr val="dk1"/>
                </a:solidFill>
                <a:latin typeface="Courier New"/>
                <a:ea typeface="Courier New"/>
                <a:cs typeface="Courier New"/>
                <a:sym typeface="Courier New"/>
              </a:rPr>
              <a:t>    left_half  = arr[:mid]</a:t>
            </a:r>
            <a:endParaRPr b="1">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a:solidFill>
                  <a:schemeClr val="dk1"/>
                </a:solidFill>
                <a:latin typeface="Courier New"/>
                <a:ea typeface="Courier New"/>
                <a:cs typeface="Courier New"/>
                <a:sym typeface="Courier New"/>
              </a:rPr>
              <a:t>    right_half = arr[mid:]</a:t>
            </a:r>
            <a:endParaRPr b="1">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t/>
            </a:r>
            <a:endParaRPr b="1">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a:solidFill>
                  <a:schemeClr val="dk1"/>
                </a:solidFill>
                <a:latin typeface="Courier New"/>
                <a:ea typeface="Courier New"/>
                <a:cs typeface="Courier New"/>
                <a:sym typeface="Courier New"/>
              </a:rPr>
              <a:t>    # Recursively sort each half</a:t>
            </a:r>
            <a:endParaRPr b="1">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a:solidFill>
                  <a:schemeClr val="dk1"/>
                </a:solidFill>
                <a:latin typeface="Courier New"/>
                <a:ea typeface="Courier New"/>
                <a:cs typeface="Courier New"/>
                <a:sym typeface="Courier New"/>
              </a:rPr>
              <a:t>    </a:t>
            </a:r>
            <a:r>
              <a:rPr b="1" lang="en">
                <a:solidFill>
                  <a:schemeClr val="accent1"/>
                </a:solidFill>
                <a:latin typeface="Courier New"/>
                <a:ea typeface="Courier New"/>
                <a:cs typeface="Courier New"/>
                <a:sym typeface="Courier New"/>
              </a:rPr>
              <a:t>merge_sort</a:t>
            </a:r>
            <a:r>
              <a:rPr b="1" lang="en">
                <a:solidFill>
                  <a:schemeClr val="dk1"/>
                </a:solidFill>
                <a:latin typeface="Courier New"/>
                <a:ea typeface="Courier New"/>
                <a:cs typeface="Courier New"/>
                <a:sym typeface="Courier New"/>
              </a:rPr>
              <a:t>(left_half)</a:t>
            </a:r>
            <a:endParaRPr b="1">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a:solidFill>
                  <a:schemeClr val="dk1"/>
                </a:solidFill>
                <a:latin typeface="Courier New"/>
                <a:ea typeface="Courier New"/>
                <a:cs typeface="Courier New"/>
                <a:sym typeface="Courier New"/>
              </a:rPr>
              <a:t>   </a:t>
            </a:r>
            <a:r>
              <a:rPr b="1" lang="en">
                <a:solidFill>
                  <a:schemeClr val="accent1"/>
                </a:solidFill>
                <a:latin typeface="Courier New"/>
                <a:ea typeface="Courier New"/>
                <a:cs typeface="Courier New"/>
                <a:sym typeface="Courier New"/>
              </a:rPr>
              <a:t> merge_sort</a:t>
            </a:r>
            <a:r>
              <a:rPr b="1" lang="en">
                <a:solidFill>
                  <a:schemeClr val="dk1"/>
                </a:solidFill>
                <a:latin typeface="Courier New"/>
                <a:ea typeface="Courier New"/>
                <a:cs typeface="Courier New"/>
                <a:sym typeface="Courier New"/>
              </a:rPr>
              <a:t>(right_half)</a:t>
            </a:r>
            <a:endParaRPr b="1">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t/>
            </a:r>
            <a:endParaRPr b="1">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a:solidFill>
                  <a:schemeClr val="dk1"/>
                </a:solidFill>
                <a:latin typeface="Courier New"/>
                <a:ea typeface="Courier New"/>
                <a:cs typeface="Courier New"/>
                <a:sym typeface="Courier New"/>
              </a:rPr>
              <a:t>    # Merge left_half and right_half back into arr</a:t>
            </a:r>
            <a:endParaRPr b="1">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a:solidFill>
                  <a:schemeClr val="dk1"/>
                </a:solidFill>
                <a:latin typeface="Courier New"/>
                <a:ea typeface="Courier New"/>
                <a:cs typeface="Courier New"/>
                <a:sym typeface="Courier New"/>
              </a:rPr>
              <a:t>    </a:t>
            </a:r>
            <a:r>
              <a:rPr b="1" lang="en">
                <a:solidFill>
                  <a:schemeClr val="accent1"/>
                </a:solidFill>
                <a:latin typeface="Courier New"/>
                <a:ea typeface="Courier New"/>
                <a:cs typeface="Courier New"/>
                <a:sym typeface="Courier New"/>
              </a:rPr>
              <a:t>merge</a:t>
            </a:r>
            <a:r>
              <a:rPr b="1" lang="en">
                <a:solidFill>
                  <a:schemeClr val="dk1"/>
                </a:solidFill>
                <a:latin typeface="Courier New"/>
                <a:ea typeface="Courier New"/>
                <a:cs typeface="Courier New"/>
                <a:sym typeface="Courier New"/>
              </a:rPr>
              <a:t>(left_half, right_half, arr)</a:t>
            </a:r>
            <a:endParaRPr b="1">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t/>
            </a:r>
            <a:endParaRPr b="1">
              <a:solidFill>
                <a:schemeClr val="dk1"/>
              </a:solidFill>
              <a:latin typeface="Courier New"/>
              <a:ea typeface="Courier New"/>
              <a:cs typeface="Courier New"/>
              <a:sym typeface="Courier New"/>
            </a:endParaRPr>
          </a:p>
          <a:p>
            <a:pPr indent="0" lvl="0" marL="0" rtl="0" algn="l">
              <a:spcBef>
                <a:spcPts val="0"/>
              </a:spcBef>
              <a:spcAft>
                <a:spcPts val="0"/>
              </a:spcAft>
              <a:buNone/>
            </a:pPr>
            <a:r>
              <a:t/>
            </a:r>
            <a:endParaRPr>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40"/>
          <p:cNvSpPr/>
          <p:nvPr/>
        </p:nvSpPr>
        <p:spPr>
          <a:xfrm>
            <a:off x="1711454" y="1471125"/>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609" name="Google Shape;609;p40"/>
          <p:cNvSpPr/>
          <p:nvPr/>
        </p:nvSpPr>
        <p:spPr>
          <a:xfrm>
            <a:off x="1925759" y="1471125"/>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610" name="Google Shape;610;p40"/>
          <p:cNvSpPr/>
          <p:nvPr/>
        </p:nvSpPr>
        <p:spPr>
          <a:xfrm>
            <a:off x="2140064" y="1471125"/>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611" name="Google Shape;611;p40"/>
          <p:cNvSpPr/>
          <p:nvPr/>
        </p:nvSpPr>
        <p:spPr>
          <a:xfrm>
            <a:off x="2354369" y="1471125"/>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612" name="Google Shape;612;p40"/>
          <p:cNvSpPr/>
          <p:nvPr/>
        </p:nvSpPr>
        <p:spPr>
          <a:xfrm>
            <a:off x="2564202" y="1471125"/>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613" name="Google Shape;613;p40"/>
          <p:cNvSpPr/>
          <p:nvPr/>
        </p:nvSpPr>
        <p:spPr>
          <a:xfrm>
            <a:off x="2778507" y="1471125"/>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614" name="Google Shape;614;p40"/>
          <p:cNvSpPr/>
          <p:nvPr/>
        </p:nvSpPr>
        <p:spPr>
          <a:xfrm>
            <a:off x="2992811" y="1471125"/>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615" name="Google Shape;615;p40"/>
          <p:cNvSpPr/>
          <p:nvPr/>
        </p:nvSpPr>
        <p:spPr>
          <a:xfrm>
            <a:off x="3207116" y="1471125"/>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pic>
        <p:nvPicPr>
          <p:cNvPr id="616" name="Google Shape;616;p40"/>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617" name="Google Shape;617;p40"/>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618" name="Google Shape;618;p40"/>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Merge sort analysis</a:t>
            </a:r>
            <a:endParaRPr sz="2500">
              <a:solidFill>
                <a:schemeClr val="dk1"/>
              </a:solidFill>
            </a:endParaRPr>
          </a:p>
        </p:txBody>
      </p:sp>
      <p:sp>
        <p:nvSpPr>
          <p:cNvPr id="619" name="Google Shape;619;p40"/>
          <p:cNvSpPr/>
          <p:nvPr/>
        </p:nvSpPr>
        <p:spPr>
          <a:xfrm>
            <a:off x="802715" y="2376827"/>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620" name="Google Shape;620;p40"/>
          <p:cNvSpPr/>
          <p:nvPr/>
        </p:nvSpPr>
        <p:spPr>
          <a:xfrm>
            <a:off x="1017020" y="2376827"/>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621" name="Google Shape;621;p40"/>
          <p:cNvSpPr/>
          <p:nvPr/>
        </p:nvSpPr>
        <p:spPr>
          <a:xfrm>
            <a:off x="1231325" y="2376827"/>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622" name="Google Shape;622;p40"/>
          <p:cNvSpPr/>
          <p:nvPr/>
        </p:nvSpPr>
        <p:spPr>
          <a:xfrm>
            <a:off x="1445630" y="2376827"/>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623" name="Google Shape;623;p40"/>
          <p:cNvSpPr/>
          <p:nvPr/>
        </p:nvSpPr>
        <p:spPr>
          <a:xfrm>
            <a:off x="3492618" y="2376827"/>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624" name="Google Shape;624;p40"/>
          <p:cNvSpPr/>
          <p:nvPr/>
        </p:nvSpPr>
        <p:spPr>
          <a:xfrm>
            <a:off x="3706923" y="2376827"/>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625" name="Google Shape;625;p40"/>
          <p:cNvSpPr/>
          <p:nvPr/>
        </p:nvSpPr>
        <p:spPr>
          <a:xfrm>
            <a:off x="3921228" y="2376827"/>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626" name="Google Shape;626;p40"/>
          <p:cNvSpPr/>
          <p:nvPr/>
        </p:nvSpPr>
        <p:spPr>
          <a:xfrm>
            <a:off x="4135533" y="2376827"/>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627" name="Google Shape;627;p40"/>
          <p:cNvSpPr/>
          <p:nvPr/>
        </p:nvSpPr>
        <p:spPr>
          <a:xfrm>
            <a:off x="353071" y="3155499"/>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628" name="Google Shape;628;p40"/>
          <p:cNvSpPr/>
          <p:nvPr/>
        </p:nvSpPr>
        <p:spPr>
          <a:xfrm>
            <a:off x="567376" y="3155499"/>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629" name="Google Shape;629;p40"/>
          <p:cNvSpPr/>
          <p:nvPr/>
        </p:nvSpPr>
        <p:spPr>
          <a:xfrm>
            <a:off x="1653137" y="3155499"/>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630" name="Google Shape;630;p40"/>
          <p:cNvSpPr/>
          <p:nvPr/>
        </p:nvSpPr>
        <p:spPr>
          <a:xfrm>
            <a:off x="1867442" y="3155499"/>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631" name="Google Shape;631;p40"/>
          <p:cNvSpPr/>
          <p:nvPr/>
        </p:nvSpPr>
        <p:spPr>
          <a:xfrm>
            <a:off x="3080838" y="3155499"/>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632" name="Google Shape;632;p40"/>
          <p:cNvSpPr/>
          <p:nvPr/>
        </p:nvSpPr>
        <p:spPr>
          <a:xfrm>
            <a:off x="3295143" y="3155499"/>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633" name="Google Shape;633;p40"/>
          <p:cNvSpPr/>
          <p:nvPr/>
        </p:nvSpPr>
        <p:spPr>
          <a:xfrm>
            <a:off x="4349838" y="3155499"/>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634" name="Google Shape;634;p40"/>
          <p:cNvSpPr/>
          <p:nvPr/>
        </p:nvSpPr>
        <p:spPr>
          <a:xfrm>
            <a:off x="4564143" y="3155499"/>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635" name="Google Shape;635;p40"/>
          <p:cNvSpPr/>
          <p:nvPr/>
        </p:nvSpPr>
        <p:spPr>
          <a:xfrm>
            <a:off x="62650" y="3886542"/>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636" name="Google Shape;636;p40"/>
          <p:cNvSpPr/>
          <p:nvPr/>
        </p:nvSpPr>
        <p:spPr>
          <a:xfrm>
            <a:off x="832618" y="3886542"/>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637" name="Google Shape;637;p40"/>
          <p:cNvSpPr/>
          <p:nvPr/>
        </p:nvSpPr>
        <p:spPr>
          <a:xfrm>
            <a:off x="2018198" y="3886542"/>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638" name="Google Shape;638;p40"/>
          <p:cNvSpPr/>
          <p:nvPr/>
        </p:nvSpPr>
        <p:spPr>
          <a:xfrm>
            <a:off x="1395482" y="3886542"/>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639" name="Google Shape;639;p40"/>
          <p:cNvSpPr/>
          <p:nvPr/>
        </p:nvSpPr>
        <p:spPr>
          <a:xfrm>
            <a:off x="2883363" y="3934171"/>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640" name="Google Shape;640;p40"/>
          <p:cNvSpPr/>
          <p:nvPr/>
        </p:nvSpPr>
        <p:spPr>
          <a:xfrm>
            <a:off x="3509448" y="3930308"/>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641" name="Google Shape;641;p40"/>
          <p:cNvSpPr/>
          <p:nvPr/>
        </p:nvSpPr>
        <p:spPr>
          <a:xfrm>
            <a:off x="4135533" y="3934171"/>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642" name="Google Shape;642;p40"/>
          <p:cNvSpPr/>
          <p:nvPr/>
        </p:nvSpPr>
        <p:spPr>
          <a:xfrm>
            <a:off x="4845440" y="3930308"/>
            <a:ext cx="214200" cy="261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cxnSp>
        <p:nvCxnSpPr>
          <p:cNvPr id="643" name="Google Shape;643;p40"/>
          <p:cNvCxnSpPr>
            <a:stCxn id="635" idx="0"/>
            <a:endCxn id="627" idx="2"/>
          </p:cNvCxnSpPr>
          <p:nvPr/>
        </p:nvCxnSpPr>
        <p:spPr>
          <a:xfrm flipH="1" rot="10800000">
            <a:off x="169750" y="3417042"/>
            <a:ext cx="290400" cy="469500"/>
          </a:xfrm>
          <a:prstGeom prst="straightConnector1">
            <a:avLst/>
          </a:prstGeom>
          <a:noFill/>
          <a:ln cap="flat" cmpd="sng" w="9525">
            <a:solidFill>
              <a:schemeClr val="dk2"/>
            </a:solidFill>
            <a:prstDash val="solid"/>
            <a:round/>
            <a:headEnd len="med" w="med" type="none"/>
            <a:tailEnd len="med" w="med" type="triangle"/>
          </a:ln>
        </p:spPr>
      </p:cxnSp>
      <p:cxnSp>
        <p:nvCxnSpPr>
          <p:cNvPr id="644" name="Google Shape;644;p40"/>
          <p:cNvCxnSpPr>
            <a:stCxn id="636" idx="0"/>
            <a:endCxn id="628" idx="2"/>
          </p:cNvCxnSpPr>
          <p:nvPr/>
        </p:nvCxnSpPr>
        <p:spPr>
          <a:xfrm rot="10800000">
            <a:off x="674518" y="3417042"/>
            <a:ext cx="265200" cy="469500"/>
          </a:xfrm>
          <a:prstGeom prst="straightConnector1">
            <a:avLst/>
          </a:prstGeom>
          <a:noFill/>
          <a:ln cap="flat" cmpd="sng" w="9525">
            <a:solidFill>
              <a:schemeClr val="dk2"/>
            </a:solidFill>
            <a:prstDash val="solid"/>
            <a:round/>
            <a:headEnd len="med" w="med" type="none"/>
            <a:tailEnd len="med" w="med" type="triangle"/>
          </a:ln>
        </p:spPr>
      </p:cxnSp>
      <p:cxnSp>
        <p:nvCxnSpPr>
          <p:cNvPr id="645" name="Google Shape;645;p40"/>
          <p:cNvCxnSpPr>
            <a:stCxn id="638" idx="0"/>
            <a:endCxn id="629" idx="2"/>
          </p:cNvCxnSpPr>
          <p:nvPr/>
        </p:nvCxnSpPr>
        <p:spPr>
          <a:xfrm flipH="1" rot="10800000">
            <a:off x="1502582" y="3417042"/>
            <a:ext cx="257700" cy="469500"/>
          </a:xfrm>
          <a:prstGeom prst="straightConnector1">
            <a:avLst/>
          </a:prstGeom>
          <a:noFill/>
          <a:ln cap="flat" cmpd="sng" w="9525">
            <a:solidFill>
              <a:schemeClr val="dk2"/>
            </a:solidFill>
            <a:prstDash val="solid"/>
            <a:round/>
            <a:headEnd len="med" w="med" type="none"/>
            <a:tailEnd len="med" w="med" type="triangle"/>
          </a:ln>
        </p:spPr>
      </p:cxnSp>
      <p:cxnSp>
        <p:nvCxnSpPr>
          <p:cNvPr id="646" name="Google Shape;646;p40"/>
          <p:cNvCxnSpPr>
            <a:stCxn id="637" idx="0"/>
            <a:endCxn id="630" idx="2"/>
          </p:cNvCxnSpPr>
          <p:nvPr/>
        </p:nvCxnSpPr>
        <p:spPr>
          <a:xfrm rot="10800000">
            <a:off x="1974398" y="3417042"/>
            <a:ext cx="150900" cy="469500"/>
          </a:xfrm>
          <a:prstGeom prst="straightConnector1">
            <a:avLst/>
          </a:prstGeom>
          <a:noFill/>
          <a:ln cap="flat" cmpd="sng" w="9525">
            <a:solidFill>
              <a:schemeClr val="dk2"/>
            </a:solidFill>
            <a:prstDash val="solid"/>
            <a:round/>
            <a:headEnd len="med" w="med" type="none"/>
            <a:tailEnd len="med" w="med" type="triangle"/>
          </a:ln>
        </p:spPr>
      </p:cxnSp>
      <p:cxnSp>
        <p:nvCxnSpPr>
          <p:cNvPr id="647" name="Google Shape;647;p40"/>
          <p:cNvCxnSpPr>
            <a:stCxn id="639" idx="0"/>
            <a:endCxn id="631" idx="2"/>
          </p:cNvCxnSpPr>
          <p:nvPr/>
        </p:nvCxnSpPr>
        <p:spPr>
          <a:xfrm flipH="1" rot="10800000">
            <a:off x="2990463" y="3416971"/>
            <a:ext cx="197400" cy="517200"/>
          </a:xfrm>
          <a:prstGeom prst="straightConnector1">
            <a:avLst/>
          </a:prstGeom>
          <a:noFill/>
          <a:ln cap="flat" cmpd="sng" w="9525">
            <a:solidFill>
              <a:schemeClr val="dk2"/>
            </a:solidFill>
            <a:prstDash val="solid"/>
            <a:round/>
            <a:headEnd len="med" w="med" type="none"/>
            <a:tailEnd len="med" w="med" type="triangle"/>
          </a:ln>
        </p:spPr>
      </p:cxnSp>
      <p:cxnSp>
        <p:nvCxnSpPr>
          <p:cNvPr id="648" name="Google Shape;648;p40"/>
          <p:cNvCxnSpPr>
            <a:stCxn id="640" idx="0"/>
            <a:endCxn id="632" idx="2"/>
          </p:cNvCxnSpPr>
          <p:nvPr/>
        </p:nvCxnSpPr>
        <p:spPr>
          <a:xfrm rot="10800000">
            <a:off x="3402348" y="3417008"/>
            <a:ext cx="214200" cy="513300"/>
          </a:xfrm>
          <a:prstGeom prst="straightConnector1">
            <a:avLst/>
          </a:prstGeom>
          <a:noFill/>
          <a:ln cap="flat" cmpd="sng" w="9525">
            <a:solidFill>
              <a:schemeClr val="dk2"/>
            </a:solidFill>
            <a:prstDash val="solid"/>
            <a:round/>
            <a:headEnd len="med" w="med" type="none"/>
            <a:tailEnd len="med" w="med" type="triangle"/>
          </a:ln>
        </p:spPr>
      </p:cxnSp>
      <p:cxnSp>
        <p:nvCxnSpPr>
          <p:cNvPr id="649" name="Google Shape;649;p40"/>
          <p:cNvCxnSpPr>
            <a:stCxn id="641" idx="0"/>
            <a:endCxn id="634" idx="2"/>
          </p:cNvCxnSpPr>
          <p:nvPr/>
        </p:nvCxnSpPr>
        <p:spPr>
          <a:xfrm flipH="1" rot="10800000">
            <a:off x="4242633" y="3416971"/>
            <a:ext cx="428700" cy="517200"/>
          </a:xfrm>
          <a:prstGeom prst="straightConnector1">
            <a:avLst/>
          </a:prstGeom>
          <a:noFill/>
          <a:ln cap="flat" cmpd="sng" w="9525">
            <a:solidFill>
              <a:schemeClr val="dk2"/>
            </a:solidFill>
            <a:prstDash val="solid"/>
            <a:round/>
            <a:headEnd len="med" w="med" type="none"/>
            <a:tailEnd len="med" w="med" type="triangle"/>
          </a:ln>
        </p:spPr>
      </p:cxnSp>
      <p:cxnSp>
        <p:nvCxnSpPr>
          <p:cNvPr id="650" name="Google Shape;650;p40"/>
          <p:cNvCxnSpPr>
            <a:stCxn id="642" idx="0"/>
            <a:endCxn id="633" idx="2"/>
          </p:cNvCxnSpPr>
          <p:nvPr/>
        </p:nvCxnSpPr>
        <p:spPr>
          <a:xfrm rot="10800000">
            <a:off x="4456940" y="3417008"/>
            <a:ext cx="495600" cy="513300"/>
          </a:xfrm>
          <a:prstGeom prst="straightConnector1">
            <a:avLst/>
          </a:prstGeom>
          <a:noFill/>
          <a:ln cap="flat" cmpd="sng" w="9525">
            <a:solidFill>
              <a:schemeClr val="dk2"/>
            </a:solidFill>
            <a:prstDash val="solid"/>
            <a:round/>
            <a:headEnd len="med" w="med" type="none"/>
            <a:tailEnd len="med" w="med" type="triangle"/>
          </a:ln>
        </p:spPr>
      </p:cxnSp>
      <p:cxnSp>
        <p:nvCxnSpPr>
          <p:cNvPr id="651" name="Google Shape;651;p40"/>
          <p:cNvCxnSpPr/>
          <p:nvPr/>
        </p:nvCxnSpPr>
        <p:spPr>
          <a:xfrm flipH="1" rot="10800000">
            <a:off x="563440" y="2642440"/>
            <a:ext cx="660900" cy="516900"/>
          </a:xfrm>
          <a:prstGeom prst="straightConnector1">
            <a:avLst/>
          </a:prstGeom>
          <a:noFill/>
          <a:ln cap="flat" cmpd="sng" w="9525">
            <a:solidFill>
              <a:schemeClr val="dk2"/>
            </a:solidFill>
            <a:prstDash val="solid"/>
            <a:round/>
            <a:headEnd len="med" w="med" type="none"/>
            <a:tailEnd len="med" w="med" type="triangle"/>
          </a:ln>
        </p:spPr>
      </p:cxnSp>
      <p:cxnSp>
        <p:nvCxnSpPr>
          <p:cNvPr id="652" name="Google Shape;652;p40"/>
          <p:cNvCxnSpPr/>
          <p:nvPr/>
        </p:nvCxnSpPr>
        <p:spPr>
          <a:xfrm rot="10800000">
            <a:off x="1228366" y="2648440"/>
            <a:ext cx="634500" cy="510900"/>
          </a:xfrm>
          <a:prstGeom prst="straightConnector1">
            <a:avLst/>
          </a:prstGeom>
          <a:noFill/>
          <a:ln cap="flat" cmpd="sng" w="9525">
            <a:solidFill>
              <a:schemeClr val="dk2"/>
            </a:solidFill>
            <a:prstDash val="solid"/>
            <a:round/>
            <a:headEnd len="med" w="med" type="none"/>
            <a:tailEnd len="med" w="med" type="triangle"/>
          </a:ln>
        </p:spPr>
      </p:cxnSp>
      <p:cxnSp>
        <p:nvCxnSpPr>
          <p:cNvPr id="653" name="Google Shape;653;p40"/>
          <p:cNvCxnSpPr/>
          <p:nvPr/>
        </p:nvCxnSpPr>
        <p:spPr>
          <a:xfrm flipH="1" rot="10800000">
            <a:off x="3297916" y="2654740"/>
            <a:ext cx="617100" cy="504600"/>
          </a:xfrm>
          <a:prstGeom prst="straightConnector1">
            <a:avLst/>
          </a:prstGeom>
          <a:noFill/>
          <a:ln cap="flat" cmpd="sng" w="9525">
            <a:solidFill>
              <a:schemeClr val="dk2"/>
            </a:solidFill>
            <a:prstDash val="solid"/>
            <a:round/>
            <a:headEnd len="med" w="med" type="none"/>
            <a:tailEnd len="med" w="med" type="triangle"/>
          </a:ln>
        </p:spPr>
      </p:cxnSp>
      <p:cxnSp>
        <p:nvCxnSpPr>
          <p:cNvPr id="654" name="Google Shape;654;p40"/>
          <p:cNvCxnSpPr/>
          <p:nvPr/>
        </p:nvCxnSpPr>
        <p:spPr>
          <a:xfrm rot="10800000">
            <a:off x="3932471" y="2660882"/>
            <a:ext cx="625500" cy="486000"/>
          </a:xfrm>
          <a:prstGeom prst="straightConnector1">
            <a:avLst/>
          </a:prstGeom>
          <a:noFill/>
          <a:ln cap="flat" cmpd="sng" w="9525">
            <a:solidFill>
              <a:schemeClr val="dk2"/>
            </a:solidFill>
            <a:prstDash val="solid"/>
            <a:round/>
            <a:headEnd len="med" w="med" type="none"/>
            <a:tailEnd len="med" w="med" type="triangle"/>
          </a:ln>
        </p:spPr>
      </p:cxnSp>
      <p:cxnSp>
        <p:nvCxnSpPr>
          <p:cNvPr id="655" name="Google Shape;655;p40"/>
          <p:cNvCxnSpPr/>
          <p:nvPr/>
        </p:nvCxnSpPr>
        <p:spPr>
          <a:xfrm flipH="1" rot="10800000">
            <a:off x="1224095" y="1738891"/>
            <a:ext cx="1321200" cy="623100"/>
          </a:xfrm>
          <a:prstGeom prst="straightConnector1">
            <a:avLst/>
          </a:prstGeom>
          <a:noFill/>
          <a:ln cap="flat" cmpd="sng" w="9525">
            <a:solidFill>
              <a:schemeClr val="dk2"/>
            </a:solidFill>
            <a:prstDash val="solid"/>
            <a:round/>
            <a:headEnd len="med" w="med" type="none"/>
            <a:tailEnd len="med" w="med" type="triangle"/>
          </a:ln>
        </p:spPr>
      </p:cxnSp>
      <p:cxnSp>
        <p:nvCxnSpPr>
          <p:cNvPr id="656" name="Google Shape;656;p40"/>
          <p:cNvCxnSpPr/>
          <p:nvPr/>
        </p:nvCxnSpPr>
        <p:spPr>
          <a:xfrm rot="10800000">
            <a:off x="2571768" y="1764169"/>
            <a:ext cx="1351800" cy="616500"/>
          </a:xfrm>
          <a:prstGeom prst="straightConnector1">
            <a:avLst/>
          </a:prstGeom>
          <a:noFill/>
          <a:ln cap="flat" cmpd="sng" w="9525">
            <a:solidFill>
              <a:schemeClr val="dk2"/>
            </a:solidFill>
            <a:prstDash val="solid"/>
            <a:round/>
            <a:headEnd len="med" w="med" type="none"/>
            <a:tailEnd len="med" w="med" type="triangle"/>
          </a:ln>
        </p:spPr>
      </p:cxnSp>
      <p:cxnSp>
        <p:nvCxnSpPr>
          <p:cNvPr id="657" name="Google Shape;657;p40"/>
          <p:cNvCxnSpPr/>
          <p:nvPr/>
        </p:nvCxnSpPr>
        <p:spPr>
          <a:xfrm>
            <a:off x="4925738" y="3277750"/>
            <a:ext cx="510300" cy="17100"/>
          </a:xfrm>
          <a:prstGeom prst="straightConnector1">
            <a:avLst/>
          </a:prstGeom>
          <a:noFill/>
          <a:ln cap="flat" cmpd="sng" w="9525">
            <a:solidFill>
              <a:srgbClr val="FF0000"/>
            </a:solidFill>
            <a:prstDash val="solid"/>
            <a:round/>
            <a:headEnd len="med" w="med" type="none"/>
            <a:tailEnd len="med" w="med" type="triangle"/>
          </a:ln>
        </p:spPr>
      </p:cxnSp>
      <p:sp>
        <p:nvSpPr>
          <p:cNvPr id="658" name="Google Shape;658;p40"/>
          <p:cNvSpPr txBox="1"/>
          <p:nvPr/>
        </p:nvSpPr>
        <p:spPr>
          <a:xfrm>
            <a:off x="5427475" y="3063100"/>
            <a:ext cx="4287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Lobster"/>
                <a:ea typeface="Lobster"/>
                <a:cs typeface="Lobster"/>
                <a:sym typeface="Lobster"/>
              </a:rPr>
              <a:t>n</a:t>
            </a:r>
            <a:endParaRPr sz="1700">
              <a:solidFill>
                <a:srgbClr val="FF0000"/>
              </a:solidFill>
              <a:latin typeface="Lobster"/>
              <a:ea typeface="Lobster"/>
              <a:cs typeface="Lobster"/>
              <a:sym typeface="Lobster"/>
            </a:endParaRPr>
          </a:p>
        </p:txBody>
      </p:sp>
      <p:cxnSp>
        <p:nvCxnSpPr>
          <p:cNvPr id="659" name="Google Shape;659;p40"/>
          <p:cNvCxnSpPr/>
          <p:nvPr/>
        </p:nvCxnSpPr>
        <p:spPr>
          <a:xfrm>
            <a:off x="3540400" y="1603675"/>
            <a:ext cx="814800" cy="12300"/>
          </a:xfrm>
          <a:prstGeom prst="straightConnector1">
            <a:avLst/>
          </a:prstGeom>
          <a:noFill/>
          <a:ln cap="flat" cmpd="sng" w="9525">
            <a:solidFill>
              <a:srgbClr val="FF0000"/>
            </a:solidFill>
            <a:prstDash val="solid"/>
            <a:round/>
            <a:headEnd len="med" w="med" type="none"/>
            <a:tailEnd len="med" w="med" type="triangle"/>
          </a:ln>
        </p:spPr>
      </p:cxnSp>
      <p:sp>
        <p:nvSpPr>
          <p:cNvPr id="660" name="Google Shape;660;p40"/>
          <p:cNvSpPr txBox="1"/>
          <p:nvPr/>
        </p:nvSpPr>
        <p:spPr>
          <a:xfrm>
            <a:off x="4403263" y="1390263"/>
            <a:ext cx="3378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Lobster"/>
                <a:ea typeface="Lobster"/>
                <a:cs typeface="Lobster"/>
                <a:sym typeface="Lobster"/>
              </a:rPr>
              <a:t>n</a:t>
            </a:r>
            <a:endParaRPr sz="1700">
              <a:solidFill>
                <a:srgbClr val="FF0000"/>
              </a:solidFill>
              <a:latin typeface="Lobster"/>
              <a:ea typeface="Lobster"/>
              <a:cs typeface="Lobster"/>
              <a:sym typeface="Lobster"/>
            </a:endParaRPr>
          </a:p>
        </p:txBody>
      </p:sp>
      <p:cxnSp>
        <p:nvCxnSpPr>
          <p:cNvPr id="661" name="Google Shape;661;p40"/>
          <p:cNvCxnSpPr>
            <a:endCxn id="662" idx="1"/>
          </p:cNvCxnSpPr>
          <p:nvPr/>
        </p:nvCxnSpPr>
        <p:spPr>
          <a:xfrm>
            <a:off x="4496017" y="2505125"/>
            <a:ext cx="743400" cy="8700"/>
          </a:xfrm>
          <a:prstGeom prst="straightConnector1">
            <a:avLst/>
          </a:prstGeom>
          <a:noFill/>
          <a:ln cap="flat" cmpd="sng" w="9525">
            <a:solidFill>
              <a:srgbClr val="FF0000"/>
            </a:solidFill>
            <a:prstDash val="solid"/>
            <a:round/>
            <a:headEnd len="med" w="med" type="none"/>
            <a:tailEnd len="med" w="med" type="triangle"/>
          </a:ln>
        </p:spPr>
      </p:cxnSp>
      <p:sp>
        <p:nvSpPr>
          <p:cNvPr id="662" name="Google Shape;662;p40"/>
          <p:cNvSpPr txBox="1"/>
          <p:nvPr/>
        </p:nvSpPr>
        <p:spPr>
          <a:xfrm>
            <a:off x="5239417" y="2290625"/>
            <a:ext cx="3378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Lobster"/>
                <a:ea typeface="Lobster"/>
                <a:cs typeface="Lobster"/>
                <a:sym typeface="Lobster"/>
              </a:rPr>
              <a:t>n</a:t>
            </a:r>
            <a:endParaRPr sz="1700">
              <a:solidFill>
                <a:srgbClr val="FF0000"/>
              </a:solidFill>
              <a:latin typeface="Lobster"/>
              <a:ea typeface="Lobster"/>
              <a:cs typeface="Lobster"/>
              <a:sym typeface="Lobster"/>
            </a:endParaRPr>
          </a:p>
        </p:txBody>
      </p:sp>
      <p:cxnSp>
        <p:nvCxnSpPr>
          <p:cNvPr id="663" name="Google Shape;663;p40"/>
          <p:cNvCxnSpPr/>
          <p:nvPr/>
        </p:nvCxnSpPr>
        <p:spPr>
          <a:xfrm>
            <a:off x="5797725" y="1199100"/>
            <a:ext cx="9900" cy="2745300"/>
          </a:xfrm>
          <a:prstGeom prst="straightConnector1">
            <a:avLst/>
          </a:prstGeom>
          <a:noFill/>
          <a:ln cap="flat" cmpd="sng" w="9525">
            <a:solidFill>
              <a:srgbClr val="FF0000"/>
            </a:solidFill>
            <a:prstDash val="solid"/>
            <a:round/>
            <a:headEnd len="med" w="med" type="none"/>
            <a:tailEnd len="med" w="med" type="triangle"/>
          </a:ln>
        </p:spPr>
      </p:cxnSp>
      <p:sp>
        <p:nvSpPr>
          <p:cNvPr id="664" name="Google Shape;664;p40"/>
          <p:cNvSpPr txBox="1"/>
          <p:nvPr/>
        </p:nvSpPr>
        <p:spPr>
          <a:xfrm>
            <a:off x="5427375" y="4005675"/>
            <a:ext cx="7506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Lobster"/>
                <a:ea typeface="Lobster"/>
                <a:cs typeface="Lobster"/>
                <a:sym typeface="Lobster"/>
              </a:rPr>
              <a:t>log n</a:t>
            </a:r>
            <a:endParaRPr sz="1700">
              <a:solidFill>
                <a:srgbClr val="FF0000"/>
              </a:solidFill>
              <a:latin typeface="Lobster"/>
              <a:ea typeface="Lobster"/>
              <a:cs typeface="Lobster"/>
              <a:sym typeface="Lobster"/>
            </a:endParaRPr>
          </a:p>
        </p:txBody>
      </p:sp>
      <p:sp>
        <p:nvSpPr>
          <p:cNvPr id="665" name="Google Shape;665;p40"/>
          <p:cNvSpPr txBox="1"/>
          <p:nvPr/>
        </p:nvSpPr>
        <p:spPr>
          <a:xfrm>
            <a:off x="1306650" y="4513350"/>
            <a:ext cx="56877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Time complexity is </a:t>
            </a:r>
            <a:r>
              <a:rPr lang="en" sz="2200">
                <a:solidFill>
                  <a:schemeClr val="accent1"/>
                </a:solidFill>
                <a:latin typeface="Lobster"/>
                <a:ea typeface="Lobster"/>
                <a:cs typeface="Lobster"/>
                <a:sym typeface="Lobster"/>
              </a:rPr>
              <a:t>𝜃(n logn)</a:t>
            </a:r>
            <a:endParaRPr sz="2600">
              <a:solidFill>
                <a:schemeClr val="accent1"/>
              </a:solidFill>
              <a:latin typeface="Lobster"/>
              <a:ea typeface="Lobster"/>
              <a:cs typeface="Lobster"/>
              <a:sym typeface="Lobster"/>
            </a:endParaRPr>
          </a:p>
        </p:txBody>
      </p:sp>
      <p:sp>
        <p:nvSpPr>
          <p:cNvPr id="666" name="Google Shape;666;p40"/>
          <p:cNvSpPr txBox="1"/>
          <p:nvPr/>
        </p:nvSpPr>
        <p:spPr>
          <a:xfrm>
            <a:off x="6028125" y="1130700"/>
            <a:ext cx="2997000" cy="3889800"/>
          </a:xfrm>
          <a:prstGeom prst="rect">
            <a:avLst/>
          </a:prstGeom>
          <a:noFill/>
          <a:ln>
            <a:noFill/>
          </a:ln>
        </p:spPr>
        <p:txBody>
          <a:bodyPr anchorCtr="0" anchor="t" bIns="91425" lIns="91425" spcFirstLastPara="1" rIns="91425" wrap="square" tIns="91425">
            <a:spAutoFit/>
          </a:bodyPr>
          <a:lstStyle/>
          <a:p>
            <a:pPr indent="0" lvl="0" marL="0" rtl="0" algn="l">
              <a:lnSpc>
                <a:spcPct val="135714"/>
              </a:lnSpc>
              <a:spcBef>
                <a:spcPts val="0"/>
              </a:spcBef>
              <a:spcAft>
                <a:spcPts val="0"/>
              </a:spcAft>
              <a:buNone/>
            </a:pPr>
            <a:r>
              <a:rPr b="1" lang="en" sz="1000">
                <a:solidFill>
                  <a:srgbClr val="FF9900"/>
                </a:solidFill>
                <a:latin typeface="Courier New"/>
                <a:ea typeface="Courier New"/>
                <a:cs typeface="Courier New"/>
                <a:sym typeface="Courier New"/>
              </a:rPr>
              <a:t>def</a:t>
            </a:r>
            <a:r>
              <a:rPr b="1" lang="en" sz="1000">
                <a:solidFill>
                  <a:schemeClr val="dk1"/>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merge_sort</a:t>
            </a:r>
            <a:r>
              <a:rPr b="1" lang="en" sz="1000">
                <a:solidFill>
                  <a:schemeClr val="dk1"/>
                </a:solidFill>
                <a:latin typeface="Courier New"/>
                <a:ea typeface="Courier New"/>
                <a:cs typeface="Courier New"/>
                <a:sym typeface="Courier New"/>
              </a:rPr>
              <a:t>(arr):</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if</a:t>
            </a:r>
            <a:r>
              <a:rPr b="1" lang="en" sz="1000">
                <a:solidFill>
                  <a:schemeClr val="dk1"/>
                </a:solidFill>
                <a:latin typeface="Courier New"/>
                <a:ea typeface="Courier New"/>
                <a:cs typeface="Courier New"/>
                <a:sym typeface="Courier New"/>
              </a:rPr>
              <a:t> len(arr) &lt;= 1:</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return</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mid = len(arr) // 2</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left_half  = arr[:mid]</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right_half = arr[mid:]</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 Recursively sort each half</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merge_sort</a:t>
            </a:r>
            <a:r>
              <a:rPr b="1" lang="en" sz="1000">
                <a:solidFill>
                  <a:schemeClr val="dk1"/>
                </a:solidFill>
                <a:latin typeface="Courier New"/>
                <a:ea typeface="Courier New"/>
                <a:cs typeface="Courier New"/>
                <a:sym typeface="Courier New"/>
              </a:rPr>
              <a:t>(left_half)</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 merge_sort</a:t>
            </a:r>
            <a:r>
              <a:rPr b="1" lang="en" sz="1000">
                <a:solidFill>
                  <a:schemeClr val="dk1"/>
                </a:solidFill>
                <a:latin typeface="Courier New"/>
                <a:ea typeface="Courier New"/>
                <a:cs typeface="Courier New"/>
                <a:sym typeface="Courier New"/>
              </a:rPr>
              <a:t>(right_half)</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 Merge left_half and right_half back into arr</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rPr b="1" lang="en" sz="1000">
                <a:solidFill>
                  <a:schemeClr val="dk1"/>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merge</a:t>
            </a:r>
            <a:r>
              <a:rPr b="1" lang="en" sz="1000">
                <a:solidFill>
                  <a:schemeClr val="dk1"/>
                </a:solidFill>
                <a:latin typeface="Courier New"/>
                <a:ea typeface="Courier New"/>
                <a:cs typeface="Courier New"/>
                <a:sym typeface="Courier New"/>
              </a:rPr>
              <a:t>(left_half, right_half, arr)</a:t>
            </a:r>
            <a:endParaRPr b="1" sz="1000">
              <a:solidFill>
                <a:schemeClr val="dk1"/>
              </a:solidFill>
              <a:latin typeface="Courier New"/>
              <a:ea typeface="Courier New"/>
              <a:cs typeface="Courier New"/>
              <a:sym typeface="Courier New"/>
            </a:endParaRPr>
          </a:p>
          <a:p>
            <a:pPr indent="0" lvl="0" marL="0" rtl="0" algn="l">
              <a:lnSpc>
                <a:spcPct val="135714"/>
              </a:lnSpc>
              <a:spcBef>
                <a:spcPts val="0"/>
              </a:spcBef>
              <a:spcAft>
                <a:spcPts val="0"/>
              </a:spcAft>
              <a:buNone/>
            </a:pPr>
            <a:r>
              <a:t/>
            </a:r>
            <a:endParaRPr b="1" sz="1000">
              <a:solidFill>
                <a:schemeClr val="dk1"/>
              </a:solidFill>
              <a:latin typeface="Courier New"/>
              <a:ea typeface="Courier New"/>
              <a:cs typeface="Courier New"/>
              <a:sym typeface="Courier New"/>
            </a:endParaRPr>
          </a:p>
          <a:p>
            <a:pPr indent="0" lvl="0" marL="0" rtl="0" algn="l">
              <a:spcBef>
                <a:spcPts val="0"/>
              </a:spcBef>
              <a:spcAft>
                <a:spcPts val="0"/>
              </a:spcAft>
              <a:buNone/>
            </a:pPr>
            <a:r>
              <a:t/>
            </a:r>
            <a:endParaRPr sz="10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pic>
        <p:nvPicPr>
          <p:cNvPr id="671" name="Google Shape;671;p41"/>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672" name="Google Shape;672;p41"/>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673" name="Google Shape;673;p41"/>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Merge sort: Space analysis</a:t>
            </a:r>
            <a:endParaRPr sz="2500">
              <a:solidFill>
                <a:schemeClr val="dk1"/>
              </a:solidFill>
            </a:endParaRPr>
          </a:p>
        </p:txBody>
      </p:sp>
      <p:sp>
        <p:nvSpPr>
          <p:cNvPr id="674" name="Google Shape;674;p41"/>
          <p:cNvSpPr txBox="1"/>
          <p:nvPr/>
        </p:nvSpPr>
        <p:spPr>
          <a:xfrm>
            <a:off x="1569900" y="2259700"/>
            <a:ext cx="33261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chemeClr val="dk1"/>
                </a:solidFill>
              </a:rPr>
              <a:t>Space complexity</a:t>
            </a:r>
            <a:r>
              <a:rPr lang="en" sz="2200">
                <a:solidFill>
                  <a:schemeClr val="accent1"/>
                </a:solidFill>
                <a:latin typeface="Lobster"/>
                <a:ea typeface="Lobster"/>
                <a:cs typeface="Lobster"/>
                <a:sym typeface="Lobster"/>
              </a:rPr>
              <a:t> </a:t>
            </a:r>
            <a:r>
              <a:rPr lang="en" sz="2200">
                <a:solidFill>
                  <a:schemeClr val="accent1"/>
                </a:solidFill>
                <a:latin typeface="Lobster"/>
                <a:ea typeface="Lobster"/>
                <a:cs typeface="Lobster"/>
                <a:sym typeface="Lobster"/>
              </a:rPr>
              <a:t>𝜃(n)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pic>
        <p:nvPicPr>
          <p:cNvPr id="679" name="Google Shape;679;p42"/>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680" name="Google Shape;680;p42"/>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681" name="Google Shape;681;p42"/>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Overall</a:t>
            </a:r>
            <a:r>
              <a:rPr lang="en" sz="2500">
                <a:solidFill>
                  <a:schemeClr val="dk1"/>
                </a:solidFill>
              </a:rPr>
              <a:t> Complexity Analysis</a:t>
            </a:r>
            <a:endParaRPr sz="2500">
              <a:solidFill>
                <a:schemeClr val="dk1"/>
              </a:solidFill>
            </a:endParaRPr>
          </a:p>
        </p:txBody>
      </p:sp>
      <p:sp>
        <p:nvSpPr>
          <p:cNvPr id="682" name="Google Shape;682;p42"/>
          <p:cNvSpPr txBox="1"/>
          <p:nvPr/>
        </p:nvSpPr>
        <p:spPr>
          <a:xfrm>
            <a:off x="267500" y="1407425"/>
            <a:ext cx="7653000" cy="21549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1200"/>
              </a:spcBef>
              <a:spcAft>
                <a:spcPts val="0"/>
              </a:spcAft>
              <a:buClr>
                <a:schemeClr val="accent1"/>
              </a:buClr>
              <a:buSzPts val="1600"/>
              <a:buChar char="●"/>
            </a:pPr>
            <a:r>
              <a:rPr b="1" lang="en" sz="1600">
                <a:solidFill>
                  <a:schemeClr val="accent1"/>
                </a:solidFill>
              </a:rPr>
              <a:t>Time Complexity:</a:t>
            </a:r>
            <a:endParaRPr b="1" sz="1600">
              <a:solidFill>
                <a:schemeClr val="accent1"/>
              </a:solidFill>
            </a:endParaRPr>
          </a:p>
          <a:p>
            <a:pPr indent="-330200" lvl="1" marL="914400" rtl="0" algn="l">
              <a:lnSpc>
                <a:spcPct val="115000"/>
              </a:lnSpc>
              <a:spcBef>
                <a:spcPts val="0"/>
              </a:spcBef>
              <a:spcAft>
                <a:spcPts val="0"/>
              </a:spcAft>
              <a:buClr>
                <a:schemeClr val="dk1"/>
              </a:buClr>
              <a:buSzPts val="1600"/>
              <a:buChar char="○"/>
            </a:pPr>
            <a:r>
              <a:rPr lang="en" sz="1600">
                <a:solidFill>
                  <a:schemeClr val="dk1"/>
                </a:solidFill>
              </a:rPr>
              <a:t>Best, Worst, Average Case: </a:t>
            </a:r>
            <a:r>
              <a:rPr lang="en" sz="1600">
                <a:solidFill>
                  <a:schemeClr val="dk1"/>
                </a:solidFill>
                <a:latin typeface="Lobster"/>
                <a:ea typeface="Lobster"/>
                <a:cs typeface="Lobster"/>
                <a:sym typeface="Lobster"/>
              </a:rPr>
              <a:t>𝜃</a:t>
            </a:r>
            <a:r>
              <a:rPr lang="en" sz="1600">
                <a:solidFill>
                  <a:schemeClr val="dk1"/>
                </a:solidFill>
              </a:rPr>
              <a:t>(n log n)</a:t>
            </a:r>
            <a:endParaRPr sz="1600">
              <a:solidFill>
                <a:schemeClr val="dk1"/>
              </a:solidFill>
            </a:endParaRPr>
          </a:p>
          <a:p>
            <a:pPr indent="-330200" lvl="1" marL="914400" rtl="0" algn="l">
              <a:lnSpc>
                <a:spcPct val="115000"/>
              </a:lnSpc>
              <a:spcBef>
                <a:spcPts val="0"/>
              </a:spcBef>
              <a:spcAft>
                <a:spcPts val="0"/>
              </a:spcAft>
              <a:buClr>
                <a:schemeClr val="dk1"/>
              </a:buClr>
              <a:buSzPts val="1600"/>
              <a:buChar char="○"/>
            </a:pPr>
            <a:r>
              <a:rPr lang="en" sz="1600">
                <a:solidFill>
                  <a:schemeClr val="dk1"/>
                </a:solidFill>
              </a:rPr>
              <a:t>Recurrence Relation: T(n) = 2T(n/2) + </a:t>
            </a:r>
            <a:r>
              <a:rPr lang="en" sz="1600">
                <a:solidFill>
                  <a:schemeClr val="dk1"/>
                </a:solidFill>
                <a:latin typeface="Lobster"/>
                <a:ea typeface="Lobster"/>
                <a:cs typeface="Lobster"/>
                <a:sym typeface="Lobster"/>
              </a:rPr>
              <a:t>𝜃</a:t>
            </a:r>
            <a:r>
              <a:rPr lang="en" sz="1600">
                <a:solidFill>
                  <a:schemeClr val="dk1"/>
                </a:solidFill>
              </a:rPr>
              <a:t>(n)</a:t>
            </a:r>
            <a:endParaRPr sz="1600">
              <a:solidFill>
                <a:schemeClr val="dk1"/>
              </a:solidFill>
            </a:endParaRPr>
          </a:p>
          <a:p>
            <a:pPr indent="0" lvl="0" marL="914400" rtl="0" algn="l">
              <a:lnSpc>
                <a:spcPct val="115000"/>
              </a:lnSpc>
              <a:spcBef>
                <a:spcPts val="1200"/>
              </a:spcBef>
              <a:spcAft>
                <a:spcPts val="0"/>
              </a:spcAft>
              <a:buNone/>
            </a:pPr>
            <a:r>
              <a:t/>
            </a:r>
            <a:endParaRPr sz="1600">
              <a:solidFill>
                <a:schemeClr val="dk1"/>
              </a:solidFill>
            </a:endParaRPr>
          </a:p>
          <a:p>
            <a:pPr indent="-330200" lvl="0" marL="457200" rtl="0" algn="l">
              <a:lnSpc>
                <a:spcPct val="115000"/>
              </a:lnSpc>
              <a:spcBef>
                <a:spcPts val="1200"/>
              </a:spcBef>
              <a:spcAft>
                <a:spcPts val="0"/>
              </a:spcAft>
              <a:buClr>
                <a:schemeClr val="accent1"/>
              </a:buClr>
              <a:buSzPts val="1600"/>
              <a:buChar char="●"/>
            </a:pPr>
            <a:r>
              <a:rPr b="1" lang="en" sz="1600">
                <a:solidFill>
                  <a:schemeClr val="accent1"/>
                </a:solidFill>
              </a:rPr>
              <a:t>Space Complexity:</a:t>
            </a:r>
            <a:endParaRPr b="1" sz="1600">
              <a:solidFill>
                <a:schemeClr val="accent1"/>
              </a:solidFill>
            </a:endParaRPr>
          </a:p>
          <a:p>
            <a:pPr indent="-330200" lvl="1" marL="914400" rtl="0" algn="l">
              <a:lnSpc>
                <a:spcPct val="115000"/>
              </a:lnSpc>
              <a:spcBef>
                <a:spcPts val="0"/>
              </a:spcBef>
              <a:spcAft>
                <a:spcPts val="0"/>
              </a:spcAft>
              <a:buClr>
                <a:schemeClr val="dk1"/>
              </a:buClr>
              <a:buSzPts val="1600"/>
              <a:buChar char="○"/>
            </a:pPr>
            <a:r>
              <a:rPr lang="en" sz="1600">
                <a:solidFill>
                  <a:schemeClr val="dk1"/>
                </a:solidFill>
              </a:rPr>
              <a:t>Requires </a:t>
            </a:r>
            <a:r>
              <a:rPr lang="en" sz="1600">
                <a:solidFill>
                  <a:schemeClr val="dk1"/>
                </a:solidFill>
                <a:latin typeface="Lobster"/>
                <a:ea typeface="Lobster"/>
                <a:cs typeface="Lobster"/>
                <a:sym typeface="Lobster"/>
              </a:rPr>
              <a:t>𝜃</a:t>
            </a:r>
            <a:r>
              <a:rPr lang="en" sz="1600">
                <a:solidFill>
                  <a:schemeClr val="dk1"/>
                </a:solidFill>
              </a:rPr>
              <a:t>(n) additional space for temporary arrays during merging.</a:t>
            </a:r>
            <a:endParaRPr sz="16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 name="Shape 686"/>
        <p:cNvGrpSpPr/>
        <p:nvPr/>
      </p:nvGrpSpPr>
      <p:grpSpPr>
        <a:xfrm>
          <a:off x="0" y="0"/>
          <a:ext cx="0" cy="0"/>
          <a:chOff x="0" y="0"/>
          <a:chExt cx="0" cy="0"/>
        </a:xfrm>
      </p:grpSpPr>
      <p:pic>
        <p:nvPicPr>
          <p:cNvPr id="687" name="Google Shape;687;p43"/>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688" name="Google Shape;688;p43"/>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689" name="Google Shape;689;p43"/>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Advantages and Disadvantages</a:t>
            </a:r>
            <a:endParaRPr sz="2500">
              <a:solidFill>
                <a:schemeClr val="dk1"/>
              </a:solidFill>
            </a:endParaRPr>
          </a:p>
        </p:txBody>
      </p:sp>
      <p:sp>
        <p:nvSpPr>
          <p:cNvPr id="690" name="Google Shape;690;p43"/>
          <p:cNvSpPr txBox="1"/>
          <p:nvPr/>
        </p:nvSpPr>
        <p:spPr>
          <a:xfrm>
            <a:off x="267500" y="1407425"/>
            <a:ext cx="7653000" cy="37248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1200"/>
              </a:spcBef>
              <a:spcAft>
                <a:spcPts val="0"/>
              </a:spcAft>
              <a:buClr>
                <a:schemeClr val="accent1"/>
              </a:buClr>
              <a:buSzPts val="1600"/>
              <a:buChar char="●"/>
            </a:pPr>
            <a:r>
              <a:rPr b="1" lang="en" sz="1600">
                <a:solidFill>
                  <a:schemeClr val="accent1"/>
                </a:solidFill>
              </a:rPr>
              <a:t>Advantages:</a:t>
            </a:r>
            <a:endParaRPr b="1" sz="1600">
              <a:solidFill>
                <a:schemeClr val="accent1"/>
              </a:solidFill>
            </a:endParaRPr>
          </a:p>
          <a:p>
            <a:pPr indent="-330200" lvl="1" marL="914400" rtl="0" algn="l">
              <a:lnSpc>
                <a:spcPct val="115000"/>
              </a:lnSpc>
              <a:spcBef>
                <a:spcPts val="0"/>
              </a:spcBef>
              <a:spcAft>
                <a:spcPts val="0"/>
              </a:spcAft>
              <a:buClr>
                <a:schemeClr val="dk1"/>
              </a:buClr>
              <a:buSzPts val="1600"/>
              <a:buChar char="○"/>
            </a:pPr>
            <a:r>
              <a:rPr lang="en" sz="1600">
                <a:solidFill>
                  <a:schemeClr val="dk1"/>
                </a:solidFill>
              </a:rPr>
              <a:t>Guaranteed </a:t>
            </a:r>
            <a:r>
              <a:rPr lang="en" sz="1600">
                <a:solidFill>
                  <a:schemeClr val="dk1"/>
                </a:solidFill>
                <a:latin typeface="Lobster"/>
                <a:ea typeface="Lobster"/>
                <a:cs typeface="Lobster"/>
                <a:sym typeface="Lobster"/>
              </a:rPr>
              <a:t>𝜃</a:t>
            </a:r>
            <a:r>
              <a:rPr lang="en" sz="1600">
                <a:solidFill>
                  <a:schemeClr val="dk1"/>
                </a:solidFill>
              </a:rPr>
              <a:t>(n log n) time complexity.</a:t>
            </a:r>
            <a:endParaRPr sz="1600">
              <a:solidFill>
                <a:schemeClr val="dk1"/>
              </a:solidFill>
            </a:endParaRPr>
          </a:p>
          <a:p>
            <a:pPr indent="-330200" lvl="1" marL="914400" rtl="0" algn="l">
              <a:lnSpc>
                <a:spcPct val="115000"/>
              </a:lnSpc>
              <a:spcBef>
                <a:spcPts val="0"/>
              </a:spcBef>
              <a:spcAft>
                <a:spcPts val="0"/>
              </a:spcAft>
              <a:buClr>
                <a:schemeClr val="dk1"/>
              </a:buClr>
              <a:buSzPts val="1600"/>
              <a:buChar char="○"/>
            </a:pPr>
            <a:r>
              <a:rPr lang="en" sz="1600">
                <a:solidFill>
                  <a:schemeClr val="accent1"/>
                </a:solidFill>
              </a:rPr>
              <a:t>Stable</a:t>
            </a:r>
            <a:r>
              <a:rPr lang="en" sz="1600">
                <a:solidFill>
                  <a:schemeClr val="dk1"/>
                </a:solidFill>
              </a:rPr>
              <a:t> sort (preserves relative order of equal elements).</a:t>
            </a:r>
            <a:endParaRPr sz="1600">
              <a:solidFill>
                <a:schemeClr val="dk1"/>
              </a:solidFill>
            </a:endParaRPr>
          </a:p>
          <a:p>
            <a:pPr indent="-330200" lvl="2" marL="1371600" rtl="0" algn="l">
              <a:lnSpc>
                <a:spcPct val="115000"/>
              </a:lnSpc>
              <a:spcBef>
                <a:spcPts val="0"/>
              </a:spcBef>
              <a:spcAft>
                <a:spcPts val="0"/>
              </a:spcAft>
              <a:buClr>
                <a:schemeClr val="dk1"/>
              </a:buClr>
              <a:buSzPts val="1600"/>
              <a:buAutoNum type="romanLcPeriod"/>
            </a:pPr>
            <a:r>
              <a:rPr lang="en" sz="1600">
                <a:solidFill>
                  <a:schemeClr val="dk1"/>
                </a:solidFill>
              </a:rPr>
              <a:t>Insertion sort, Bubble sort are also stable</a:t>
            </a:r>
            <a:endParaRPr sz="1600">
              <a:solidFill>
                <a:schemeClr val="dk1"/>
              </a:solidFill>
            </a:endParaRPr>
          </a:p>
          <a:p>
            <a:pPr indent="-330200" lvl="1" marL="914400" rtl="0" algn="l">
              <a:lnSpc>
                <a:spcPct val="115000"/>
              </a:lnSpc>
              <a:spcBef>
                <a:spcPts val="0"/>
              </a:spcBef>
              <a:spcAft>
                <a:spcPts val="0"/>
              </a:spcAft>
              <a:buClr>
                <a:schemeClr val="accent1"/>
              </a:buClr>
              <a:buSzPts val="1600"/>
              <a:buChar char="○"/>
            </a:pPr>
            <a:r>
              <a:rPr lang="en" sz="1600">
                <a:solidFill>
                  <a:schemeClr val="accent1"/>
                </a:solidFill>
              </a:rPr>
              <a:t>Support external sorting (</a:t>
            </a:r>
            <a:r>
              <a:rPr lang="en" sz="1600">
                <a:solidFill>
                  <a:schemeClr val="dk1"/>
                </a:solidFill>
              </a:rPr>
              <a:t>part of the data can be brought into RAM</a:t>
            </a:r>
            <a:r>
              <a:rPr lang="en" sz="1600">
                <a:solidFill>
                  <a:schemeClr val="accent1"/>
                </a:solidFill>
              </a:rPr>
              <a:t>)</a:t>
            </a:r>
            <a:endParaRPr sz="1600">
              <a:solidFill>
                <a:schemeClr val="dk1"/>
              </a:solidFill>
            </a:endParaRPr>
          </a:p>
          <a:p>
            <a:pPr indent="0" lvl="0" marL="457200" rtl="0" algn="l">
              <a:lnSpc>
                <a:spcPct val="115000"/>
              </a:lnSpc>
              <a:spcBef>
                <a:spcPts val="1200"/>
              </a:spcBef>
              <a:spcAft>
                <a:spcPts val="0"/>
              </a:spcAft>
              <a:buNone/>
            </a:pPr>
            <a:r>
              <a:t/>
            </a:r>
            <a:endParaRPr b="1" sz="1600">
              <a:solidFill>
                <a:schemeClr val="accent1"/>
              </a:solidFill>
            </a:endParaRPr>
          </a:p>
          <a:p>
            <a:pPr indent="-330200" lvl="0" marL="457200" rtl="0" algn="l">
              <a:lnSpc>
                <a:spcPct val="115000"/>
              </a:lnSpc>
              <a:spcBef>
                <a:spcPts val="1200"/>
              </a:spcBef>
              <a:spcAft>
                <a:spcPts val="0"/>
              </a:spcAft>
              <a:buClr>
                <a:schemeClr val="accent1"/>
              </a:buClr>
              <a:buSzPts val="1600"/>
              <a:buChar char="●"/>
            </a:pPr>
            <a:r>
              <a:rPr b="1" lang="en" sz="1600">
                <a:solidFill>
                  <a:schemeClr val="accent1"/>
                </a:solidFill>
              </a:rPr>
              <a:t>Disadvantages:</a:t>
            </a:r>
            <a:endParaRPr b="1" sz="1600">
              <a:solidFill>
                <a:schemeClr val="accent1"/>
              </a:solidFill>
            </a:endParaRPr>
          </a:p>
          <a:p>
            <a:pPr indent="-330200" lvl="1" marL="914400" rtl="0" algn="l">
              <a:lnSpc>
                <a:spcPct val="115000"/>
              </a:lnSpc>
              <a:spcBef>
                <a:spcPts val="0"/>
              </a:spcBef>
              <a:spcAft>
                <a:spcPts val="0"/>
              </a:spcAft>
              <a:buClr>
                <a:schemeClr val="dk1"/>
              </a:buClr>
              <a:buSzPts val="1600"/>
              <a:buChar char="○"/>
            </a:pPr>
            <a:r>
              <a:rPr lang="en" sz="1600">
                <a:solidFill>
                  <a:schemeClr val="dk1"/>
                </a:solidFill>
              </a:rPr>
              <a:t>Requires extra space proportional to the input size (not </a:t>
            </a:r>
            <a:r>
              <a:rPr lang="en" sz="1600">
                <a:solidFill>
                  <a:schemeClr val="accent1"/>
                </a:solidFill>
              </a:rPr>
              <a:t>in-place </a:t>
            </a:r>
            <a:r>
              <a:rPr lang="en" sz="1600">
                <a:solidFill>
                  <a:schemeClr val="dk1"/>
                </a:solidFill>
              </a:rPr>
              <a:t>algo).</a:t>
            </a:r>
            <a:endParaRPr sz="1600">
              <a:solidFill>
                <a:schemeClr val="dk1"/>
              </a:solidFill>
            </a:endParaRPr>
          </a:p>
          <a:p>
            <a:pPr indent="-330200" lvl="1" marL="914400" rtl="0" algn="l">
              <a:lnSpc>
                <a:spcPct val="115000"/>
              </a:lnSpc>
              <a:spcBef>
                <a:spcPts val="0"/>
              </a:spcBef>
              <a:spcAft>
                <a:spcPts val="0"/>
              </a:spcAft>
              <a:buClr>
                <a:schemeClr val="dk1"/>
              </a:buClr>
              <a:buSzPts val="1600"/>
              <a:buChar char="○"/>
            </a:pPr>
            <a:r>
              <a:rPr lang="en" sz="1600">
                <a:solidFill>
                  <a:schemeClr val="accent1"/>
                </a:solidFill>
              </a:rPr>
              <a:t>Not suitable small data size </a:t>
            </a:r>
            <a:r>
              <a:rPr lang="en" sz="1600">
                <a:solidFill>
                  <a:schemeClr val="dk1"/>
                </a:solidFill>
              </a:rPr>
              <a:t>due to the overhead of recursion</a:t>
            </a:r>
            <a:endParaRPr sz="1600">
              <a:solidFill>
                <a:schemeClr val="dk1"/>
              </a:solidFill>
            </a:endParaRPr>
          </a:p>
          <a:p>
            <a:pPr indent="-330200" lvl="2" marL="1371600" rtl="0" algn="l">
              <a:lnSpc>
                <a:spcPct val="115000"/>
              </a:lnSpc>
              <a:spcBef>
                <a:spcPts val="0"/>
              </a:spcBef>
              <a:spcAft>
                <a:spcPts val="0"/>
              </a:spcAft>
              <a:buClr>
                <a:schemeClr val="dk1"/>
              </a:buClr>
              <a:buSzPts val="1600"/>
              <a:buAutoNum type="romanLcPeriod"/>
            </a:pPr>
            <a:r>
              <a:rPr lang="en" sz="1600">
                <a:solidFill>
                  <a:schemeClr val="dk1"/>
                </a:solidFill>
              </a:rPr>
              <a:t>Insertion sort is good for small data size (n&lt;32)</a:t>
            </a:r>
            <a:endParaRPr sz="1600">
              <a:solidFill>
                <a:schemeClr val="dk1"/>
              </a:solidFill>
            </a:endParaRPr>
          </a:p>
          <a:p>
            <a:pPr indent="0" lvl="0" marL="457200" rtl="0" algn="l">
              <a:lnSpc>
                <a:spcPct val="115000"/>
              </a:lnSpc>
              <a:spcBef>
                <a:spcPts val="1200"/>
              </a:spcBef>
              <a:spcAft>
                <a:spcPts val="1200"/>
              </a:spcAft>
              <a:buNone/>
            </a:pPr>
            <a:r>
              <a:t/>
            </a:r>
            <a:endParaRPr sz="16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
                                            <p:txEl>
                                              <p:pRg end="10" st="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pic>
        <p:nvPicPr>
          <p:cNvPr id="695" name="Google Shape;695;p44"/>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696" name="Google Shape;696;p44"/>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697" name="Google Shape;697;p44"/>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Question</a:t>
            </a:r>
            <a:endParaRPr sz="2500">
              <a:solidFill>
                <a:schemeClr val="dk1"/>
              </a:solidFill>
            </a:endParaRPr>
          </a:p>
        </p:txBody>
      </p:sp>
      <p:sp>
        <p:nvSpPr>
          <p:cNvPr id="698" name="Google Shape;698;p44"/>
          <p:cNvSpPr txBox="1"/>
          <p:nvPr/>
        </p:nvSpPr>
        <p:spPr>
          <a:xfrm>
            <a:off x="267500" y="1407425"/>
            <a:ext cx="7653000" cy="1305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600">
                <a:solidFill>
                  <a:schemeClr val="dk1"/>
                </a:solidFill>
              </a:rPr>
              <a:t>What is the stack space of Merge sort?</a:t>
            </a:r>
            <a:endParaRPr sz="1600">
              <a:solidFill>
                <a:schemeClr val="dk1"/>
              </a:solidFill>
            </a:endParaRPr>
          </a:p>
          <a:p>
            <a:pPr indent="0" lvl="0" marL="0" rtl="0" algn="l">
              <a:lnSpc>
                <a:spcPct val="115000"/>
              </a:lnSpc>
              <a:spcBef>
                <a:spcPts val="1200"/>
              </a:spcBef>
              <a:spcAft>
                <a:spcPts val="0"/>
              </a:spcAft>
              <a:buNone/>
            </a:pPr>
            <a:r>
              <a:t/>
            </a:r>
            <a:endParaRPr sz="1600">
              <a:solidFill>
                <a:schemeClr val="dk1"/>
              </a:solidFill>
            </a:endParaRPr>
          </a:p>
          <a:p>
            <a:pPr indent="0" lvl="0" marL="0" rtl="0" algn="l">
              <a:lnSpc>
                <a:spcPct val="115000"/>
              </a:lnSpc>
              <a:spcBef>
                <a:spcPts val="1200"/>
              </a:spcBef>
              <a:spcAft>
                <a:spcPts val="1200"/>
              </a:spcAft>
              <a:buNone/>
            </a:pPr>
            <a:r>
              <a:rPr lang="en" sz="1600">
                <a:solidFill>
                  <a:schemeClr val="dk1"/>
                </a:solidFill>
              </a:rPr>
              <a:t>Ans: </a:t>
            </a:r>
            <a:r>
              <a:rPr lang="en" sz="1600">
                <a:solidFill>
                  <a:schemeClr val="dk1"/>
                </a:solidFill>
                <a:latin typeface="Lobster"/>
                <a:ea typeface="Lobster"/>
                <a:cs typeface="Lobster"/>
                <a:sym typeface="Lobster"/>
              </a:rPr>
              <a:t>log n</a:t>
            </a:r>
            <a:r>
              <a:rPr lang="en" sz="1600">
                <a:solidFill>
                  <a:schemeClr val="dk1"/>
                </a:solidFill>
              </a:rPr>
              <a:t> </a:t>
            </a:r>
            <a:endParaRPr sz="16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8">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sp>
        <p:nvSpPr>
          <p:cNvPr id="703" name="Google Shape;703;p45"/>
          <p:cNvSpPr txBox="1"/>
          <p:nvPr>
            <p:ph type="ctrTitle"/>
          </p:nvPr>
        </p:nvSpPr>
        <p:spPr>
          <a:xfrm>
            <a:off x="2314025" y="1658650"/>
            <a:ext cx="3885000" cy="1022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200">
                <a:latin typeface="Calibri"/>
                <a:ea typeface="Calibri"/>
                <a:cs typeface="Calibri"/>
                <a:sym typeface="Calibri"/>
              </a:rPr>
              <a:t>Quick sort</a:t>
            </a:r>
            <a:endParaRPr sz="2200">
              <a:latin typeface="Calibri"/>
              <a:ea typeface="Calibri"/>
              <a:cs typeface="Calibri"/>
              <a:sym typeface="Calibri"/>
            </a:endParaRPr>
          </a:p>
          <a:p>
            <a:pPr indent="0" lvl="0" marL="0" rtl="0" algn="ctr">
              <a:spcBef>
                <a:spcPts val="0"/>
              </a:spcBef>
              <a:spcAft>
                <a:spcPts val="0"/>
              </a:spcAft>
              <a:buNone/>
            </a:pPr>
            <a:r>
              <a:rPr lang="en" sz="2200">
                <a:solidFill>
                  <a:schemeClr val="dk2"/>
                </a:solidFill>
                <a:latin typeface="Calibri"/>
                <a:ea typeface="Calibri"/>
                <a:cs typeface="Calibri"/>
                <a:sym typeface="Calibri"/>
              </a:rPr>
              <a:t>Divide and Conquer Approach</a:t>
            </a:r>
            <a:endParaRPr sz="2200">
              <a:solidFill>
                <a:schemeClr val="dk2"/>
              </a:solidFill>
              <a:latin typeface="Calibri"/>
              <a:ea typeface="Calibri"/>
              <a:cs typeface="Calibri"/>
              <a:sym typeface="Calibri"/>
            </a:endParaRPr>
          </a:p>
        </p:txBody>
      </p:sp>
      <p:pic>
        <p:nvPicPr>
          <p:cNvPr id="704" name="Google Shape;704;p45"/>
          <p:cNvPicPr preferRelativeResize="0"/>
          <p:nvPr/>
        </p:nvPicPr>
        <p:blipFill>
          <a:blip r:embed="rId3">
            <a:alphaModFix/>
          </a:blip>
          <a:stretch>
            <a:fillRect/>
          </a:stretch>
        </p:blipFill>
        <p:spPr>
          <a:xfrm>
            <a:off x="8357275" y="73375"/>
            <a:ext cx="740949" cy="84405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46"/>
          <p:cNvSpPr/>
          <p:nvPr/>
        </p:nvSpPr>
        <p:spPr>
          <a:xfrm>
            <a:off x="29230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10" name="Google Shape;710;p46"/>
          <p:cNvSpPr/>
          <p:nvPr/>
        </p:nvSpPr>
        <p:spPr>
          <a:xfrm>
            <a:off x="32824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11" name="Google Shape;711;p46"/>
          <p:cNvSpPr/>
          <p:nvPr/>
        </p:nvSpPr>
        <p:spPr>
          <a:xfrm>
            <a:off x="36418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12" name="Google Shape;712;p46"/>
          <p:cNvSpPr/>
          <p:nvPr/>
        </p:nvSpPr>
        <p:spPr>
          <a:xfrm>
            <a:off x="40012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13" name="Google Shape;713;p46"/>
          <p:cNvSpPr/>
          <p:nvPr/>
        </p:nvSpPr>
        <p:spPr>
          <a:xfrm>
            <a:off x="4346707"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14" name="Google Shape;714;p46"/>
          <p:cNvSpPr/>
          <p:nvPr/>
        </p:nvSpPr>
        <p:spPr>
          <a:xfrm>
            <a:off x="4706107"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15" name="Google Shape;715;p46"/>
          <p:cNvSpPr/>
          <p:nvPr/>
        </p:nvSpPr>
        <p:spPr>
          <a:xfrm>
            <a:off x="5065507"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16" name="Google Shape;716;p46"/>
          <p:cNvSpPr/>
          <p:nvPr/>
        </p:nvSpPr>
        <p:spPr>
          <a:xfrm>
            <a:off x="5424907"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17" name="Google Shape;717;p46"/>
          <p:cNvSpPr/>
          <p:nvPr/>
        </p:nvSpPr>
        <p:spPr>
          <a:xfrm>
            <a:off x="29230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718" name="Google Shape;718;p46"/>
          <p:cNvSpPr/>
          <p:nvPr/>
        </p:nvSpPr>
        <p:spPr>
          <a:xfrm>
            <a:off x="32866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719" name="Google Shape;719;p46"/>
          <p:cNvSpPr/>
          <p:nvPr/>
        </p:nvSpPr>
        <p:spPr>
          <a:xfrm>
            <a:off x="36502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720" name="Google Shape;720;p46"/>
          <p:cNvSpPr/>
          <p:nvPr/>
        </p:nvSpPr>
        <p:spPr>
          <a:xfrm>
            <a:off x="40096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721" name="Google Shape;721;p46"/>
          <p:cNvSpPr/>
          <p:nvPr/>
        </p:nvSpPr>
        <p:spPr>
          <a:xfrm>
            <a:off x="4363507"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722" name="Google Shape;722;p46"/>
          <p:cNvSpPr/>
          <p:nvPr/>
        </p:nvSpPr>
        <p:spPr>
          <a:xfrm>
            <a:off x="4722907"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723" name="Google Shape;723;p46"/>
          <p:cNvSpPr/>
          <p:nvPr/>
        </p:nvSpPr>
        <p:spPr>
          <a:xfrm>
            <a:off x="5082307"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724" name="Google Shape;724;p46"/>
          <p:cNvSpPr/>
          <p:nvPr/>
        </p:nvSpPr>
        <p:spPr>
          <a:xfrm>
            <a:off x="5441707"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pic>
        <p:nvPicPr>
          <p:cNvPr id="725" name="Google Shape;725;p46"/>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726" name="Google Shape;726;p46"/>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727" name="Google Shape;727;p46"/>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Quick Strategy</a:t>
            </a:r>
            <a:endParaRPr sz="2500">
              <a:solidFill>
                <a:schemeClr val="dk1"/>
              </a:solidFill>
            </a:endParaRPr>
          </a:p>
        </p:txBody>
      </p:sp>
      <p:sp>
        <p:nvSpPr>
          <p:cNvPr id="728" name="Google Shape;728;p46"/>
          <p:cNvSpPr/>
          <p:nvPr/>
        </p:nvSpPr>
        <p:spPr>
          <a:xfrm>
            <a:off x="3980500" y="1482250"/>
            <a:ext cx="412800" cy="1023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0000"/>
              </a:solidFill>
            </a:endParaRPr>
          </a:p>
        </p:txBody>
      </p:sp>
      <p:cxnSp>
        <p:nvCxnSpPr>
          <p:cNvPr id="729" name="Google Shape;729;p46"/>
          <p:cNvCxnSpPr>
            <a:stCxn id="728" idx="4"/>
          </p:cNvCxnSpPr>
          <p:nvPr/>
        </p:nvCxnSpPr>
        <p:spPr>
          <a:xfrm>
            <a:off x="4186900" y="2505250"/>
            <a:ext cx="2400" cy="661200"/>
          </a:xfrm>
          <a:prstGeom prst="straightConnector1">
            <a:avLst/>
          </a:prstGeom>
          <a:noFill/>
          <a:ln cap="flat" cmpd="sng" w="9525">
            <a:solidFill>
              <a:schemeClr val="dk2"/>
            </a:solidFill>
            <a:prstDash val="solid"/>
            <a:round/>
            <a:headEnd len="med" w="med" type="none"/>
            <a:tailEnd len="med" w="med" type="triangle"/>
          </a:ln>
        </p:spPr>
      </p:cxnSp>
      <p:sp>
        <p:nvSpPr>
          <p:cNvPr id="730" name="Google Shape;730;p46"/>
          <p:cNvSpPr txBox="1"/>
          <p:nvPr/>
        </p:nvSpPr>
        <p:spPr>
          <a:xfrm>
            <a:off x="3282425" y="3166450"/>
            <a:ext cx="1943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In its correct position</a:t>
            </a:r>
            <a:endParaRPr>
              <a:solidFill>
                <a:schemeClr val="dk1"/>
              </a:solidFill>
            </a:endParaRPr>
          </a:p>
        </p:txBody>
      </p:sp>
      <p:sp>
        <p:nvSpPr>
          <p:cNvPr id="731" name="Google Shape;731;p46"/>
          <p:cNvSpPr/>
          <p:nvPr/>
        </p:nvSpPr>
        <p:spPr>
          <a:xfrm rot="-5400000">
            <a:off x="3369575" y="1768175"/>
            <a:ext cx="185100" cy="1073100"/>
          </a:xfrm>
          <a:prstGeom prst="leftBrace">
            <a:avLst>
              <a:gd fmla="val 50000" name="adj1"/>
              <a:gd fmla="val 50000"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32" name="Google Shape;732;p46"/>
          <p:cNvSpPr txBox="1"/>
          <p:nvPr/>
        </p:nvSpPr>
        <p:spPr>
          <a:xfrm>
            <a:off x="3906425" y="3542775"/>
            <a:ext cx="5658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chemeClr val="accent1"/>
                </a:solidFill>
                <a:latin typeface="Caveat"/>
                <a:ea typeface="Caveat"/>
                <a:cs typeface="Caveat"/>
                <a:sym typeface="Caveat"/>
              </a:rPr>
              <a:t>Pivot</a:t>
            </a:r>
            <a:endParaRPr b="1" sz="1300">
              <a:solidFill>
                <a:schemeClr val="accent1"/>
              </a:solidFill>
              <a:latin typeface="Caveat"/>
              <a:ea typeface="Caveat"/>
              <a:cs typeface="Caveat"/>
              <a:sym typeface="Caveat"/>
            </a:endParaRPr>
          </a:p>
        </p:txBody>
      </p:sp>
      <p:cxnSp>
        <p:nvCxnSpPr>
          <p:cNvPr id="733" name="Google Shape;733;p46"/>
          <p:cNvCxnSpPr>
            <a:stCxn id="731" idx="1"/>
          </p:cNvCxnSpPr>
          <p:nvPr/>
        </p:nvCxnSpPr>
        <p:spPr>
          <a:xfrm flipH="1">
            <a:off x="1727225" y="2397275"/>
            <a:ext cx="1734900" cy="1386600"/>
          </a:xfrm>
          <a:prstGeom prst="straightConnector1">
            <a:avLst/>
          </a:prstGeom>
          <a:noFill/>
          <a:ln cap="flat" cmpd="sng" w="9525">
            <a:solidFill>
              <a:schemeClr val="dk2"/>
            </a:solidFill>
            <a:prstDash val="solid"/>
            <a:round/>
            <a:headEnd len="med" w="med" type="none"/>
            <a:tailEnd len="med" w="med" type="triangle"/>
          </a:ln>
        </p:spPr>
      </p:cxnSp>
      <p:sp>
        <p:nvSpPr>
          <p:cNvPr id="734" name="Google Shape;734;p46"/>
          <p:cNvSpPr txBox="1"/>
          <p:nvPr/>
        </p:nvSpPr>
        <p:spPr>
          <a:xfrm>
            <a:off x="330625" y="3927675"/>
            <a:ext cx="3000000" cy="6156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n">
                <a:solidFill>
                  <a:schemeClr val="dk2"/>
                </a:solidFill>
              </a:rPr>
              <a:t>Less than the </a:t>
            </a:r>
            <a:r>
              <a:rPr lang="en">
                <a:solidFill>
                  <a:schemeClr val="accent1"/>
                </a:solidFill>
                <a:latin typeface="Caveat"/>
                <a:ea typeface="Caveat"/>
                <a:cs typeface="Caveat"/>
                <a:sym typeface="Caveat"/>
              </a:rPr>
              <a:t>pivot</a:t>
            </a:r>
            <a:endParaRPr>
              <a:solidFill>
                <a:schemeClr val="accent1"/>
              </a:solidFill>
              <a:latin typeface="Caveat"/>
              <a:ea typeface="Caveat"/>
              <a:cs typeface="Caveat"/>
              <a:sym typeface="Caveat"/>
            </a:endParaRPr>
          </a:p>
          <a:p>
            <a:pPr indent="-317500" lvl="0" marL="457200" rtl="0" algn="l">
              <a:spcBef>
                <a:spcPts val="0"/>
              </a:spcBef>
              <a:spcAft>
                <a:spcPts val="0"/>
              </a:spcAft>
              <a:buClr>
                <a:schemeClr val="dk1"/>
              </a:buClr>
              <a:buSzPts val="1400"/>
              <a:buChar char="●"/>
            </a:pPr>
            <a:r>
              <a:rPr lang="en">
                <a:solidFill>
                  <a:schemeClr val="dk1"/>
                </a:solidFill>
              </a:rPr>
              <a:t>Can be unordered / ordered</a:t>
            </a:r>
            <a:endParaRPr>
              <a:solidFill>
                <a:schemeClr val="dk1"/>
              </a:solidFill>
            </a:endParaRPr>
          </a:p>
        </p:txBody>
      </p:sp>
      <p:sp>
        <p:nvSpPr>
          <p:cNvPr id="735" name="Google Shape;735;p46"/>
          <p:cNvSpPr/>
          <p:nvPr/>
        </p:nvSpPr>
        <p:spPr>
          <a:xfrm rot="-5400000">
            <a:off x="4989900" y="1555650"/>
            <a:ext cx="185100" cy="1432800"/>
          </a:xfrm>
          <a:prstGeom prst="leftBrace">
            <a:avLst>
              <a:gd fmla="val 50000" name="adj1"/>
              <a:gd fmla="val 50000"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736" name="Google Shape;736;p46"/>
          <p:cNvCxnSpPr/>
          <p:nvPr/>
        </p:nvCxnSpPr>
        <p:spPr>
          <a:xfrm>
            <a:off x="5376725" y="2282325"/>
            <a:ext cx="1429800" cy="1473900"/>
          </a:xfrm>
          <a:prstGeom prst="straightConnector1">
            <a:avLst/>
          </a:prstGeom>
          <a:noFill/>
          <a:ln cap="flat" cmpd="sng" w="9525">
            <a:solidFill>
              <a:schemeClr val="dk2"/>
            </a:solidFill>
            <a:prstDash val="solid"/>
            <a:round/>
            <a:headEnd len="med" w="med" type="none"/>
            <a:tailEnd len="med" w="med" type="triangle"/>
          </a:ln>
        </p:spPr>
      </p:cxnSp>
      <p:sp>
        <p:nvSpPr>
          <p:cNvPr id="737" name="Google Shape;737;p46"/>
          <p:cNvSpPr txBox="1"/>
          <p:nvPr/>
        </p:nvSpPr>
        <p:spPr>
          <a:xfrm>
            <a:off x="5486875" y="3756225"/>
            <a:ext cx="3000000" cy="6156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n">
                <a:solidFill>
                  <a:schemeClr val="dk2"/>
                </a:solidFill>
              </a:rPr>
              <a:t>Greater than the </a:t>
            </a:r>
            <a:r>
              <a:rPr lang="en">
                <a:solidFill>
                  <a:schemeClr val="accent1"/>
                </a:solidFill>
                <a:latin typeface="Caveat"/>
                <a:ea typeface="Caveat"/>
                <a:cs typeface="Caveat"/>
                <a:sym typeface="Caveat"/>
              </a:rPr>
              <a:t>pivot</a:t>
            </a:r>
            <a:endParaRPr>
              <a:solidFill>
                <a:schemeClr val="accent1"/>
              </a:solidFill>
              <a:latin typeface="Caveat"/>
              <a:ea typeface="Caveat"/>
              <a:cs typeface="Caveat"/>
              <a:sym typeface="Caveat"/>
            </a:endParaRPr>
          </a:p>
          <a:p>
            <a:pPr indent="-317500" lvl="0" marL="457200" rtl="0" algn="l">
              <a:spcBef>
                <a:spcPts val="0"/>
              </a:spcBef>
              <a:spcAft>
                <a:spcPts val="0"/>
              </a:spcAft>
              <a:buClr>
                <a:schemeClr val="dk1"/>
              </a:buClr>
              <a:buSzPts val="1400"/>
              <a:buChar char="●"/>
            </a:pPr>
            <a:r>
              <a:rPr lang="en">
                <a:solidFill>
                  <a:schemeClr val="dk1"/>
                </a:solidFill>
              </a:rPr>
              <a:t>Can be unordered / ordered</a:t>
            </a:r>
            <a:endParaRPr>
              <a:solidFill>
                <a:schemeClr val="dk1"/>
              </a:solidFill>
            </a:endParaRPr>
          </a:p>
        </p:txBody>
      </p:sp>
      <p:sp>
        <p:nvSpPr>
          <p:cNvPr id="738" name="Google Shape;738;p46"/>
          <p:cNvSpPr txBox="1"/>
          <p:nvPr/>
        </p:nvSpPr>
        <p:spPr>
          <a:xfrm>
            <a:off x="186650" y="1082050"/>
            <a:ext cx="4947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dk1"/>
                </a:solidFill>
              </a:rPr>
              <a:t>Goal:</a:t>
            </a:r>
            <a:r>
              <a:rPr lang="en">
                <a:solidFill>
                  <a:schemeClr val="dk1"/>
                </a:solidFill>
              </a:rPr>
              <a:t> Find the correct position of an element named </a:t>
            </a:r>
            <a:r>
              <a:rPr b="1" lang="en" sz="1300">
                <a:solidFill>
                  <a:schemeClr val="accent1"/>
                </a:solidFill>
                <a:latin typeface="Caveat"/>
                <a:ea typeface="Caveat"/>
                <a:cs typeface="Caveat"/>
                <a:sym typeface="Caveat"/>
              </a:rPr>
              <a:t>Pivot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3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9"/>
          <p:cNvSpPr txBox="1"/>
          <p:nvPr>
            <p:ph type="ctrTitle"/>
          </p:nvPr>
        </p:nvSpPr>
        <p:spPr>
          <a:xfrm>
            <a:off x="2314025" y="1658650"/>
            <a:ext cx="3885000" cy="1022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200">
                <a:latin typeface="Calibri"/>
                <a:ea typeface="Calibri"/>
                <a:cs typeface="Calibri"/>
                <a:sym typeface="Calibri"/>
              </a:rPr>
              <a:t>Merge sort</a:t>
            </a:r>
            <a:endParaRPr sz="2200">
              <a:latin typeface="Calibri"/>
              <a:ea typeface="Calibri"/>
              <a:cs typeface="Calibri"/>
              <a:sym typeface="Calibri"/>
            </a:endParaRPr>
          </a:p>
          <a:p>
            <a:pPr indent="0" lvl="0" marL="0" rtl="0" algn="ctr">
              <a:spcBef>
                <a:spcPts val="0"/>
              </a:spcBef>
              <a:spcAft>
                <a:spcPts val="0"/>
              </a:spcAft>
              <a:buNone/>
            </a:pPr>
            <a:r>
              <a:rPr lang="en" sz="2200">
                <a:solidFill>
                  <a:schemeClr val="dk2"/>
                </a:solidFill>
                <a:latin typeface="Calibri"/>
                <a:ea typeface="Calibri"/>
                <a:cs typeface="Calibri"/>
                <a:sym typeface="Calibri"/>
              </a:rPr>
              <a:t>Divide and Conquer Approach</a:t>
            </a:r>
            <a:endParaRPr sz="2200">
              <a:solidFill>
                <a:schemeClr val="dk2"/>
              </a:solidFill>
              <a:latin typeface="Calibri"/>
              <a:ea typeface="Calibri"/>
              <a:cs typeface="Calibri"/>
              <a:sym typeface="Calibri"/>
            </a:endParaRPr>
          </a:p>
        </p:txBody>
      </p:sp>
      <p:pic>
        <p:nvPicPr>
          <p:cNvPr id="145" name="Google Shape;145;p29"/>
          <p:cNvPicPr preferRelativeResize="0"/>
          <p:nvPr/>
        </p:nvPicPr>
        <p:blipFill>
          <a:blip r:embed="rId3">
            <a:alphaModFix/>
          </a:blip>
          <a:stretch>
            <a:fillRect/>
          </a:stretch>
        </p:blipFill>
        <p:spPr>
          <a:xfrm>
            <a:off x="8357275" y="73375"/>
            <a:ext cx="740949" cy="8440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p47"/>
          <p:cNvSpPr/>
          <p:nvPr/>
        </p:nvSpPr>
        <p:spPr>
          <a:xfrm>
            <a:off x="18562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44" name="Google Shape;744;p47"/>
          <p:cNvSpPr/>
          <p:nvPr/>
        </p:nvSpPr>
        <p:spPr>
          <a:xfrm>
            <a:off x="22156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45" name="Google Shape;745;p47"/>
          <p:cNvSpPr/>
          <p:nvPr/>
        </p:nvSpPr>
        <p:spPr>
          <a:xfrm>
            <a:off x="25750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46" name="Google Shape;746;p47"/>
          <p:cNvSpPr/>
          <p:nvPr/>
        </p:nvSpPr>
        <p:spPr>
          <a:xfrm>
            <a:off x="5925307"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47" name="Google Shape;747;p47"/>
          <p:cNvSpPr/>
          <p:nvPr/>
        </p:nvSpPr>
        <p:spPr>
          <a:xfrm>
            <a:off x="6284707"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48" name="Google Shape;748;p47"/>
          <p:cNvSpPr/>
          <p:nvPr/>
        </p:nvSpPr>
        <p:spPr>
          <a:xfrm>
            <a:off x="6644107"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49" name="Google Shape;749;p47"/>
          <p:cNvSpPr/>
          <p:nvPr/>
        </p:nvSpPr>
        <p:spPr>
          <a:xfrm>
            <a:off x="18562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750" name="Google Shape;750;p47"/>
          <p:cNvSpPr/>
          <p:nvPr/>
        </p:nvSpPr>
        <p:spPr>
          <a:xfrm>
            <a:off x="22198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751" name="Google Shape;751;p47"/>
          <p:cNvSpPr/>
          <p:nvPr/>
        </p:nvSpPr>
        <p:spPr>
          <a:xfrm>
            <a:off x="25834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752" name="Google Shape;752;p47"/>
          <p:cNvSpPr/>
          <p:nvPr/>
        </p:nvSpPr>
        <p:spPr>
          <a:xfrm>
            <a:off x="40096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753" name="Google Shape;753;p47"/>
          <p:cNvSpPr/>
          <p:nvPr/>
        </p:nvSpPr>
        <p:spPr>
          <a:xfrm>
            <a:off x="5585257"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754" name="Google Shape;754;p47"/>
          <p:cNvSpPr/>
          <p:nvPr/>
        </p:nvSpPr>
        <p:spPr>
          <a:xfrm>
            <a:off x="5942107"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755" name="Google Shape;755;p47"/>
          <p:cNvSpPr/>
          <p:nvPr/>
        </p:nvSpPr>
        <p:spPr>
          <a:xfrm>
            <a:off x="6301507"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756" name="Google Shape;756;p47"/>
          <p:cNvSpPr/>
          <p:nvPr/>
        </p:nvSpPr>
        <p:spPr>
          <a:xfrm>
            <a:off x="6660907"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pic>
        <p:nvPicPr>
          <p:cNvPr id="757" name="Google Shape;757;p47"/>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758" name="Google Shape;758;p47"/>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759" name="Google Shape;759;p47"/>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Quick Strategy</a:t>
            </a:r>
            <a:endParaRPr sz="2500">
              <a:solidFill>
                <a:schemeClr val="dk1"/>
              </a:solidFill>
            </a:endParaRPr>
          </a:p>
        </p:txBody>
      </p:sp>
      <p:sp>
        <p:nvSpPr>
          <p:cNvPr id="760" name="Google Shape;760;p47"/>
          <p:cNvSpPr/>
          <p:nvPr/>
        </p:nvSpPr>
        <p:spPr>
          <a:xfrm>
            <a:off x="3973263" y="1432625"/>
            <a:ext cx="412800" cy="1023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0000"/>
              </a:solidFill>
            </a:endParaRPr>
          </a:p>
        </p:txBody>
      </p:sp>
      <p:cxnSp>
        <p:nvCxnSpPr>
          <p:cNvPr id="761" name="Google Shape;761;p47"/>
          <p:cNvCxnSpPr>
            <a:stCxn id="760" idx="4"/>
          </p:cNvCxnSpPr>
          <p:nvPr/>
        </p:nvCxnSpPr>
        <p:spPr>
          <a:xfrm>
            <a:off x="4179663" y="2455625"/>
            <a:ext cx="1500" cy="286200"/>
          </a:xfrm>
          <a:prstGeom prst="straightConnector1">
            <a:avLst/>
          </a:prstGeom>
          <a:noFill/>
          <a:ln cap="flat" cmpd="sng" w="9525">
            <a:solidFill>
              <a:schemeClr val="dk2"/>
            </a:solidFill>
            <a:prstDash val="solid"/>
            <a:round/>
            <a:headEnd len="med" w="med" type="none"/>
            <a:tailEnd len="med" w="med" type="triangle"/>
          </a:ln>
        </p:spPr>
      </p:cxnSp>
      <p:sp>
        <p:nvSpPr>
          <p:cNvPr id="762" name="Google Shape;762;p47"/>
          <p:cNvSpPr txBox="1"/>
          <p:nvPr/>
        </p:nvSpPr>
        <p:spPr>
          <a:xfrm>
            <a:off x="3330625" y="2741825"/>
            <a:ext cx="1841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In its correct position</a:t>
            </a:r>
            <a:endParaRPr>
              <a:solidFill>
                <a:schemeClr val="dk1"/>
              </a:solidFill>
            </a:endParaRPr>
          </a:p>
        </p:txBody>
      </p:sp>
      <p:sp>
        <p:nvSpPr>
          <p:cNvPr id="763" name="Google Shape;763;p47"/>
          <p:cNvSpPr/>
          <p:nvPr/>
        </p:nvSpPr>
        <p:spPr>
          <a:xfrm rot="-5400000">
            <a:off x="2302775" y="1735500"/>
            <a:ext cx="185100" cy="1073100"/>
          </a:xfrm>
          <a:prstGeom prst="leftBrace">
            <a:avLst>
              <a:gd fmla="val 50000" name="adj1"/>
              <a:gd fmla="val 50000"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64" name="Google Shape;764;p47"/>
          <p:cNvSpPr txBox="1"/>
          <p:nvPr/>
        </p:nvSpPr>
        <p:spPr>
          <a:xfrm>
            <a:off x="828375" y="3927675"/>
            <a:ext cx="2063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Call </a:t>
            </a:r>
            <a:r>
              <a:rPr b="1" lang="en">
                <a:solidFill>
                  <a:srgbClr val="FF9900"/>
                </a:solidFill>
                <a:latin typeface="Courier New"/>
                <a:ea typeface="Courier New"/>
                <a:cs typeface="Courier New"/>
                <a:sym typeface="Courier New"/>
              </a:rPr>
              <a:t>QuickSort()</a:t>
            </a:r>
            <a:r>
              <a:rPr lang="en">
                <a:solidFill>
                  <a:schemeClr val="dk2"/>
                </a:solidFill>
              </a:rPr>
              <a:t> by selecting a new </a:t>
            </a:r>
            <a:r>
              <a:rPr lang="en">
                <a:solidFill>
                  <a:schemeClr val="accent1"/>
                </a:solidFill>
                <a:latin typeface="Caveat"/>
                <a:ea typeface="Caveat"/>
                <a:cs typeface="Caveat"/>
                <a:sym typeface="Caveat"/>
              </a:rPr>
              <a:t>pivot</a:t>
            </a:r>
            <a:endParaRPr>
              <a:solidFill>
                <a:schemeClr val="dk1"/>
              </a:solidFill>
            </a:endParaRPr>
          </a:p>
        </p:txBody>
      </p:sp>
      <p:sp>
        <p:nvSpPr>
          <p:cNvPr id="765" name="Google Shape;765;p47"/>
          <p:cNvSpPr/>
          <p:nvPr/>
        </p:nvSpPr>
        <p:spPr>
          <a:xfrm rot="-5400000">
            <a:off x="6209100" y="1555650"/>
            <a:ext cx="185100" cy="1432800"/>
          </a:xfrm>
          <a:prstGeom prst="leftBrace">
            <a:avLst>
              <a:gd fmla="val 50000" name="adj1"/>
              <a:gd fmla="val 50000"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766" name="Google Shape;766;p47"/>
          <p:cNvCxnSpPr/>
          <p:nvPr/>
        </p:nvCxnSpPr>
        <p:spPr>
          <a:xfrm flipH="1">
            <a:off x="1699875" y="2364600"/>
            <a:ext cx="694200" cy="1590600"/>
          </a:xfrm>
          <a:prstGeom prst="straightConnector1">
            <a:avLst/>
          </a:prstGeom>
          <a:noFill/>
          <a:ln cap="flat" cmpd="sng" w="9525">
            <a:solidFill>
              <a:schemeClr val="dk2"/>
            </a:solidFill>
            <a:prstDash val="solid"/>
            <a:round/>
            <a:headEnd len="med" w="med" type="none"/>
            <a:tailEnd len="med" w="med" type="triangle"/>
          </a:ln>
        </p:spPr>
      </p:cxnSp>
      <p:sp>
        <p:nvSpPr>
          <p:cNvPr id="767" name="Google Shape;767;p47"/>
          <p:cNvSpPr txBox="1"/>
          <p:nvPr/>
        </p:nvSpPr>
        <p:spPr>
          <a:xfrm>
            <a:off x="5269950" y="3853875"/>
            <a:ext cx="2063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Call </a:t>
            </a:r>
            <a:r>
              <a:rPr b="1" lang="en">
                <a:solidFill>
                  <a:srgbClr val="FF9900"/>
                </a:solidFill>
                <a:latin typeface="Courier New"/>
                <a:ea typeface="Courier New"/>
                <a:cs typeface="Courier New"/>
                <a:sym typeface="Courier New"/>
              </a:rPr>
              <a:t>QuickSort()</a:t>
            </a:r>
            <a:r>
              <a:rPr lang="en">
                <a:solidFill>
                  <a:schemeClr val="dk2"/>
                </a:solidFill>
              </a:rPr>
              <a:t> by selecting a new </a:t>
            </a:r>
            <a:r>
              <a:rPr lang="en">
                <a:solidFill>
                  <a:schemeClr val="accent1"/>
                </a:solidFill>
                <a:latin typeface="Caveat"/>
                <a:ea typeface="Caveat"/>
                <a:cs typeface="Caveat"/>
                <a:sym typeface="Caveat"/>
              </a:rPr>
              <a:t>pivot</a:t>
            </a:r>
            <a:endParaRPr>
              <a:solidFill>
                <a:schemeClr val="dk1"/>
              </a:solidFill>
            </a:endParaRPr>
          </a:p>
        </p:txBody>
      </p:sp>
      <p:cxnSp>
        <p:nvCxnSpPr>
          <p:cNvPr id="768" name="Google Shape;768;p47"/>
          <p:cNvCxnSpPr>
            <a:endCxn id="767" idx="0"/>
          </p:cNvCxnSpPr>
          <p:nvPr/>
        </p:nvCxnSpPr>
        <p:spPr>
          <a:xfrm>
            <a:off x="6301350" y="2364675"/>
            <a:ext cx="300" cy="1489200"/>
          </a:xfrm>
          <a:prstGeom prst="straightConnector1">
            <a:avLst/>
          </a:prstGeom>
          <a:noFill/>
          <a:ln cap="flat" cmpd="sng" w="9525">
            <a:solidFill>
              <a:schemeClr val="dk2"/>
            </a:solidFill>
            <a:prstDash val="solid"/>
            <a:round/>
            <a:headEnd len="med" w="med" type="none"/>
            <a:tailEnd len="med" w="med" type="triangle"/>
          </a:ln>
        </p:spPr>
      </p:cxnSp>
      <p:sp>
        <p:nvSpPr>
          <p:cNvPr id="769" name="Google Shape;769;p47"/>
          <p:cNvSpPr txBox="1"/>
          <p:nvPr/>
        </p:nvSpPr>
        <p:spPr>
          <a:xfrm>
            <a:off x="3509075" y="4574100"/>
            <a:ext cx="1570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accent1"/>
                </a:solidFill>
              </a:rPr>
              <a:t>Divide Strategy</a:t>
            </a:r>
            <a:endParaRPr u="sng">
              <a:solidFill>
                <a:schemeClr val="accen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48"/>
          <p:cNvSpPr/>
          <p:nvPr/>
        </p:nvSpPr>
        <p:spPr>
          <a:xfrm>
            <a:off x="29992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75" name="Google Shape;775;p48"/>
          <p:cNvSpPr/>
          <p:nvPr/>
        </p:nvSpPr>
        <p:spPr>
          <a:xfrm>
            <a:off x="33586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76" name="Google Shape;776;p48"/>
          <p:cNvSpPr/>
          <p:nvPr/>
        </p:nvSpPr>
        <p:spPr>
          <a:xfrm>
            <a:off x="37180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77" name="Google Shape;777;p48"/>
          <p:cNvSpPr/>
          <p:nvPr/>
        </p:nvSpPr>
        <p:spPr>
          <a:xfrm>
            <a:off x="4430082"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78" name="Google Shape;778;p48"/>
          <p:cNvSpPr/>
          <p:nvPr/>
        </p:nvSpPr>
        <p:spPr>
          <a:xfrm>
            <a:off x="4789482"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79" name="Google Shape;779;p48"/>
          <p:cNvSpPr/>
          <p:nvPr/>
        </p:nvSpPr>
        <p:spPr>
          <a:xfrm>
            <a:off x="5148882"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80" name="Google Shape;780;p48"/>
          <p:cNvSpPr/>
          <p:nvPr/>
        </p:nvSpPr>
        <p:spPr>
          <a:xfrm>
            <a:off x="29992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781" name="Google Shape;781;p48"/>
          <p:cNvSpPr/>
          <p:nvPr/>
        </p:nvSpPr>
        <p:spPr>
          <a:xfrm>
            <a:off x="33628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782" name="Google Shape;782;p48"/>
          <p:cNvSpPr/>
          <p:nvPr/>
        </p:nvSpPr>
        <p:spPr>
          <a:xfrm>
            <a:off x="37264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783" name="Google Shape;783;p48"/>
          <p:cNvSpPr/>
          <p:nvPr/>
        </p:nvSpPr>
        <p:spPr>
          <a:xfrm>
            <a:off x="2635625"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784" name="Google Shape;784;p48"/>
          <p:cNvSpPr/>
          <p:nvPr/>
        </p:nvSpPr>
        <p:spPr>
          <a:xfrm>
            <a:off x="4090032"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785" name="Google Shape;785;p48"/>
          <p:cNvSpPr/>
          <p:nvPr/>
        </p:nvSpPr>
        <p:spPr>
          <a:xfrm>
            <a:off x="4446882"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786" name="Google Shape;786;p48"/>
          <p:cNvSpPr/>
          <p:nvPr/>
        </p:nvSpPr>
        <p:spPr>
          <a:xfrm>
            <a:off x="4806282"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787" name="Google Shape;787;p48"/>
          <p:cNvSpPr/>
          <p:nvPr/>
        </p:nvSpPr>
        <p:spPr>
          <a:xfrm>
            <a:off x="5165682" y="1820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pic>
        <p:nvPicPr>
          <p:cNvPr id="788" name="Google Shape;788;p48"/>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789" name="Google Shape;789;p48"/>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790" name="Google Shape;790;p48"/>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Quick Sort: Partitioning </a:t>
            </a:r>
            <a:endParaRPr sz="2500">
              <a:solidFill>
                <a:schemeClr val="dk1"/>
              </a:solidFill>
            </a:endParaRPr>
          </a:p>
        </p:txBody>
      </p:sp>
      <p:cxnSp>
        <p:nvCxnSpPr>
          <p:cNvPr id="791" name="Google Shape;791;p48"/>
          <p:cNvCxnSpPr/>
          <p:nvPr/>
        </p:nvCxnSpPr>
        <p:spPr>
          <a:xfrm flipH="1">
            <a:off x="2814425" y="2128925"/>
            <a:ext cx="1800" cy="486900"/>
          </a:xfrm>
          <a:prstGeom prst="straightConnector1">
            <a:avLst/>
          </a:prstGeom>
          <a:noFill/>
          <a:ln cap="flat" cmpd="sng" w="9525">
            <a:solidFill>
              <a:schemeClr val="dk2"/>
            </a:solidFill>
            <a:prstDash val="solid"/>
            <a:round/>
            <a:headEnd len="med" w="med" type="none"/>
            <a:tailEnd len="med" w="med" type="triangle"/>
          </a:ln>
        </p:spPr>
      </p:cxnSp>
      <p:sp>
        <p:nvSpPr>
          <p:cNvPr id="792" name="Google Shape;792;p48"/>
          <p:cNvSpPr txBox="1"/>
          <p:nvPr/>
        </p:nvSpPr>
        <p:spPr>
          <a:xfrm>
            <a:off x="2532425" y="2502400"/>
            <a:ext cx="5658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chemeClr val="accent1"/>
                </a:solidFill>
                <a:latin typeface="Caveat"/>
                <a:ea typeface="Caveat"/>
                <a:cs typeface="Caveat"/>
                <a:sym typeface="Caveat"/>
              </a:rPr>
              <a:t>Pivot</a:t>
            </a:r>
            <a:endParaRPr b="1" sz="1300">
              <a:solidFill>
                <a:schemeClr val="accent1"/>
              </a:solidFill>
              <a:latin typeface="Caveat"/>
              <a:ea typeface="Caveat"/>
              <a:cs typeface="Caveat"/>
              <a:sym typeface="Caveat"/>
            </a:endParaRPr>
          </a:p>
        </p:txBody>
      </p:sp>
      <p:cxnSp>
        <p:nvCxnSpPr>
          <p:cNvPr id="793" name="Google Shape;793;p48"/>
          <p:cNvCxnSpPr/>
          <p:nvPr/>
        </p:nvCxnSpPr>
        <p:spPr>
          <a:xfrm flipH="1">
            <a:off x="2104450" y="2128925"/>
            <a:ext cx="576300" cy="996900"/>
          </a:xfrm>
          <a:prstGeom prst="straightConnector1">
            <a:avLst/>
          </a:prstGeom>
          <a:noFill/>
          <a:ln cap="flat" cmpd="sng" w="9525">
            <a:solidFill>
              <a:schemeClr val="dk2"/>
            </a:solidFill>
            <a:prstDash val="solid"/>
            <a:round/>
            <a:headEnd len="med" w="med" type="none"/>
            <a:tailEnd len="med" w="med" type="triangle"/>
          </a:ln>
        </p:spPr>
      </p:cxnSp>
      <p:sp>
        <p:nvSpPr>
          <p:cNvPr id="794" name="Google Shape;794;p48"/>
          <p:cNvSpPr txBox="1"/>
          <p:nvPr/>
        </p:nvSpPr>
        <p:spPr>
          <a:xfrm>
            <a:off x="1862275" y="2983275"/>
            <a:ext cx="4821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chemeClr val="accent1"/>
                </a:solidFill>
                <a:latin typeface="Caveat"/>
                <a:ea typeface="Caveat"/>
                <a:cs typeface="Caveat"/>
                <a:sym typeface="Caveat"/>
              </a:rPr>
              <a:t>low</a:t>
            </a:r>
            <a:endParaRPr b="1" sz="1300">
              <a:solidFill>
                <a:schemeClr val="accent1"/>
              </a:solidFill>
              <a:latin typeface="Caveat"/>
              <a:ea typeface="Caveat"/>
              <a:cs typeface="Caveat"/>
              <a:sym typeface="Caveat"/>
            </a:endParaRPr>
          </a:p>
        </p:txBody>
      </p:sp>
      <p:cxnSp>
        <p:nvCxnSpPr>
          <p:cNvPr id="795" name="Google Shape;795;p48"/>
          <p:cNvCxnSpPr>
            <a:stCxn id="787" idx="2"/>
          </p:cNvCxnSpPr>
          <p:nvPr/>
        </p:nvCxnSpPr>
        <p:spPr>
          <a:xfrm>
            <a:off x="5345382" y="2128925"/>
            <a:ext cx="345600" cy="876000"/>
          </a:xfrm>
          <a:prstGeom prst="straightConnector1">
            <a:avLst/>
          </a:prstGeom>
          <a:noFill/>
          <a:ln cap="flat" cmpd="sng" w="9525">
            <a:solidFill>
              <a:schemeClr val="dk2"/>
            </a:solidFill>
            <a:prstDash val="solid"/>
            <a:round/>
            <a:headEnd len="med" w="med" type="none"/>
            <a:tailEnd len="med" w="med" type="triangle"/>
          </a:ln>
        </p:spPr>
      </p:cxnSp>
      <p:sp>
        <p:nvSpPr>
          <p:cNvPr id="796" name="Google Shape;796;p48"/>
          <p:cNvSpPr txBox="1"/>
          <p:nvPr/>
        </p:nvSpPr>
        <p:spPr>
          <a:xfrm>
            <a:off x="5447625" y="2846200"/>
            <a:ext cx="4821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chemeClr val="accent1"/>
                </a:solidFill>
                <a:latin typeface="Caveat"/>
                <a:ea typeface="Caveat"/>
                <a:cs typeface="Caveat"/>
                <a:sym typeface="Caveat"/>
              </a:rPr>
              <a:t>high</a:t>
            </a:r>
            <a:endParaRPr b="1" sz="1300">
              <a:solidFill>
                <a:schemeClr val="accent1"/>
              </a:solidFill>
              <a:latin typeface="Caveat"/>
              <a:ea typeface="Caveat"/>
              <a:cs typeface="Caveat"/>
              <a:sym typeface="Caveat"/>
            </a:endParaRPr>
          </a:p>
        </p:txBody>
      </p:sp>
      <p:sp>
        <p:nvSpPr>
          <p:cNvPr id="797" name="Google Shape;797;p48"/>
          <p:cNvSpPr/>
          <p:nvPr/>
        </p:nvSpPr>
        <p:spPr>
          <a:xfrm>
            <a:off x="2977625" y="3725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98" name="Google Shape;798;p48"/>
          <p:cNvSpPr/>
          <p:nvPr/>
        </p:nvSpPr>
        <p:spPr>
          <a:xfrm>
            <a:off x="3337025" y="3725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99" name="Google Shape;799;p48"/>
          <p:cNvSpPr/>
          <p:nvPr/>
        </p:nvSpPr>
        <p:spPr>
          <a:xfrm>
            <a:off x="3696425" y="3725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00" name="Google Shape;800;p48"/>
          <p:cNvSpPr/>
          <p:nvPr/>
        </p:nvSpPr>
        <p:spPr>
          <a:xfrm>
            <a:off x="4041907" y="3725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01" name="Google Shape;801;p48"/>
          <p:cNvSpPr/>
          <p:nvPr/>
        </p:nvSpPr>
        <p:spPr>
          <a:xfrm>
            <a:off x="4401307" y="3725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02" name="Google Shape;802;p48"/>
          <p:cNvSpPr/>
          <p:nvPr/>
        </p:nvSpPr>
        <p:spPr>
          <a:xfrm>
            <a:off x="4760707" y="3725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03" name="Google Shape;803;p48"/>
          <p:cNvSpPr/>
          <p:nvPr/>
        </p:nvSpPr>
        <p:spPr>
          <a:xfrm>
            <a:off x="5120107" y="3725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04" name="Google Shape;804;p48"/>
          <p:cNvSpPr/>
          <p:nvPr/>
        </p:nvSpPr>
        <p:spPr>
          <a:xfrm>
            <a:off x="2632150" y="3725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805" name="Google Shape;805;p48"/>
          <p:cNvSpPr/>
          <p:nvPr/>
        </p:nvSpPr>
        <p:spPr>
          <a:xfrm>
            <a:off x="2981825" y="3725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806" name="Google Shape;806;p48"/>
          <p:cNvSpPr/>
          <p:nvPr/>
        </p:nvSpPr>
        <p:spPr>
          <a:xfrm>
            <a:off x="3345425" y="3725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807" name="Google Shape;807;p48"/>
          <p:cNvSpPr/>
          <p:nvPr/>
        </p:nvSpPr>
        <p:spPr>
          <a:xfrm>
            <a:off x="3704825" y="3725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808" name="Google Shape;808;p48"/>
          <p:cNvSpPr/>
          <p:nvPr/>
        </p:nvSpPr>
        <p:spPr>
          <a:xfrm>
            <a:off x="4058707" y="3725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809" name="Google Shape;809;p48"/>
          <p:cNvSpPr/>
          <p:nvPr/>
        </p:nvSpPr>
        <p:spPr>
          <a:xfrm>
            <a:off x="4418107" y="3725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810" name="Google Shape;810;p48"/>
          <p:cNvSpPr/>
          <p:nvPr/>
        </p:nvSpPr>
        <p:spPr>
          <a:xfrm>
            <a:off x="4777507" y="3725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811" name="Google Shape;811;p48"/>
          <p:cNvSpPr/>
          <p:nvPr/>
        </p:nvSpPr>
        <p:spPr>
          <a:xfrm>
            <a:off x="5136907" y="3725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812" name="Google Shape;812;p48"/>
          <p:cNvSpPr/>
          <p:nvPr/>
        </p:nvSpPr>
        <p:spPr>
          <a:xfrm>
            <a:off x="3675700" y="3387250"/>
            <a:ext cx="412800" cy="1023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0000"/>
              </a:solidFill>
            </a:endParaRPr>
          </a:p>
        </p:txBody>
      </p:sp>
      <p:sp>
        <p:nvSpPr>
          <p:cNvPr id="813" name="Google Shape;813;p48"/>
          <p:cNvSpPr txBox="1"/>
          <p:nvPr/>
        </p:nvSpPr>
        <p:spPr>
          <a:xfrm>
            <a:off x="5723750" y="3679775"/>
            <a:ext cx="745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(Goal)</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0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sp>
        <p:nvSpPr>
          <p:cNvPr id="818" name="Google Shape;818;p49"/>
          <p:cNvSpPr/>
          <p:nvPr/>
        </p:nvSpPr>
        <p:spPr>
          <a:xfrm>
            <a:off x="941825" y="17446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19" name="Google Shape;819;p49"/>
          <p:cNvSpPr/>
          <p:nvPr/>
        </p:nvSpPr>
        <p:spPr>
          <a:xfrm>
            <a:off x="1301225" y="17446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0" name="Google Shape;820;p49"/>
          <p:cNvSpPr/>
          <p:nvPr/>
        </p:nvSpPr>
        <p:spPr>
          <a:xfrm>
            <a:off x="1660625" y="17446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1" name="Google Shape;821;p49"/>
          <p:cNvSpPr/>
          <p:nvPr/>
        </p:nvSpPr>
        <p:spPr>
          <a:xfrm>
            <a:off x="2372682" y="17446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2" name="Google Shape;822;p49"/>
          <p:cNvSpPr/>
          <p:nvPr/>
        </p:nvSpPr>
        <p:spPr>
          <a:xfrm>
            <a:off x="2732082" y="17446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3" name="Google Shape;823;p49"/>
          <p:cNvSpPr/>
          <p:nvPr/>
        </p:nvSpPr>
        <p:spPr>
          <a:xfrm>
            <a:off x="3091482" y="17446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4" name="Google Shape;824;p49"/>
          <p:cNvSpPr/>
          <p:nvPr/>
        </p:nvSpPr>
        <p:spPr>
          <a:xfrm>
            <a:off x="941825" y="17446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825" name="Google Shape;825;p49"/>
          <p:cNvSpPr/>
          <p:nvPr/>
        </p:nvSpPr>
        <p:spPr>
          <a:xfrm>
            <a:off x="1305425" y="17446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826" name="Google Shape;826;p49"/>
          <p:cNvSpPr/>
          <p:nvPr/>
        </p:nvSpPr>
        <p:spPr>
          <a:xfrm>
            <a:off x="1669025" y="17446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827" name="Google Shape;827;p49"/>
          <p:cNvSpPr/>
          <p:nvPr/>
        </p:nvSpPr>
        <p:spPr>
          <a:xfrm>
            <a:off x="578225" y="17446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828" name="Google Shape;828;p49"/>
          <p:cNvSpPr/>
          <p:nvPr/>
        </p:nvSpPr>
        <p:spPr>
          <a:xfrm>
            <a:off x="2032632" y="17446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829" name="Google Shape;829;p49"/>
          <p:cNvSpPr/>
          <p:nvPr/>
        </p:nvSpPr>
        <p:spPr>
          <a:xfrm>
            <a:off x="2389482" y="17446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830" name="Google Shape;830;p49"/>
          <p:cNvSpPr/>
          <p:nvPr/>
        </p:nvSpPr>
        <p:spPr>
          <a:xfrm>
            <a:off x="2748882" y="17446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831" name="Google Shape;831;p49"/>
          <p:cNvSpPr/>
          <p:nvPr/>
        </p:nvSpPr>
        <p:spPr>
          <a:xfrm>
            <a:off x="3108282" y="17446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pic>
        <p:nvPicPr>
          <p:cNvPr id="832" name="Google Shape;832;p49"/>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833" name="Google Shape;833;p49"/>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cxnSp>
        <p:nvCxnSpPr>
          <p:cNvPr id="834" name="Google Shape;834;p49"/>
          <p:cNvCxnSpPr>
            <a:stCxn id="835" idx="2"/>
          </p:cNvCxnSpPr>
          <p:nvPr/>
        </p:nvCxnSpPr>
        <p:spPr>
          <a:xfrm flipH="1">
            <a:off x="756575" y="1590425"/>
            <a:ext cx="900" cy="216000"/>
          </a:xfrm>
          <a:prstGeom prst="straightConnector1">
            <a:avLst/>
          </a:prstGeom>
          <a:noFill/>
          <a:ln cap="flat" cmpd="sng" w="9525">
            <a:solidFill>
              <a:schemeClr val="dk2"/>
            </a:solidFill>
            <a:prstDash val="solid"/>
            <a:round/>
            <a:headEnd len="med" w="med" type="none"/>
            <a:tailEnd len="med" w="med" type="triangle"/>
          </a:ln>
        </p:spPr>
      </p:cxnSp>
      <p:sp>
        <p:nvSpPr>
          <p:cNvPr id="835" name="Google Shape;835;p49"/>
          <p:cNvSpPr txBox="1"/>
          <p:nvPr/>
        </p:nvSpPr>
        <p:spPr>
          <a:xfrm>
            <a:off x="474575" y="1205525"/>
            <a:ext cx="5658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chemeClr val="accent1"/>
                </a:solidFill>
                <a:latin typeface="Caveat"/>
                <a:ea typeface="Caveat"/>
                <a:cs typeface="Caveat"/>
                <a:sym typeface="Caveat"/>
              </a:rPr>
              <a:t>Pivot</a:t>
            </a:r>
            <a:endParaRPr b="1" sz="1300">
              <a:solidFill>
                <a:schemeClr val="accent1"/>
              </a:solidFill>
              <a:latin typeface="Caveat"/>
              <a:ea typeface="Caveat"/>
              <a:cs typeface="Caveat"/>
              <a:sym typeface="Caveat"/>
            </a:endParaRPr>
          </a:p>
        </p:txBody>
      </p:sp>
      <p:cxnSp>
        <p:nvCxnSpPr>
          <p:cNvPr id="836" name="Google Shape;836;p49"/>
          <p:cNvCxnSpPr/>
          <p:nvPr/>
        </p:nvCxnSpPr>
        <p:spPr>
          <a:xfrm flipH="1">
            <a:off x="725550" y="2052725"/>
            <a:ext cx="600" cy="297600"/>
          </a:xfrm>
          <a:prstGeom prst="straightConnector1">
            <a:avLst/>
          </a:prstGeom>
          <a:noFill/>
          <a:ln cap="flat" cmpd="sng" w="9525">
            <a:solidFill>
              <a:schemeClr val="dk2"/>
            </a:solidFill>
            <a:prstDash val="solid"/>
            <a:round/>
            <a:headEnd len="med" w="med" type="none"/>
            <a:tailEnd len="med" w="med" type="triangle"/>
          </a:ln>
        </p:spPr>
      </p:cxnSp>
      <p:sp>
        <p:nvSpPr>
          <p:cNvPr id="837" name="Google Shape;837;p49"/>
          <p:cNvSpPr txBox="1"/>
          <p:nvPr/>
        </p:nvSpPr>
        <p:spPr>
          <a:xfrm>
            <a:off x="591150" y="2206925"/>
            <a:ext cx="26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FF0000"/>
                </a:solidFill>
                <a:latin typeface="Caveat"/>
                <a:ea typeface="Caveat"/>
                <a:cs typeface="Caveat"/>
                <a:sym typeface="Caveat"/>
              </a:rPr>
              <a:t>i</a:t>
            </a:r>
            <a:endParaRPr b="1" sz="1800">
              <a:solidFill>
                <a:srgbClr val="FF0000"/>
              </a:solidFill>
              <a:latin typeface="Caveat"/>
              <a:ea typeface="Caveat"/>
              <a:cs typeface="Caveat"/>
              <a:sym typeface="Caveat"/>
            </a:endParaRPr>
          </a:p>
        </p:txBody>
      </p:sp>
      <p:cxnSp>
        <p:nvCxnSpPr>
          <p:cNvPr id="838" name="Google Shape;838;p49"/>
          <p:cNvCxnSpPr/>
          <p:nvPr/>
        </p:nvCxnSpPr>
        <p:spPr>
          <a:xfrm flipH="1">
            <a:off x="3286025" y="2095900"/>
            <a:ext cx="3900" cy="322200"/>
          </a:xfrm>
          <a:prstGeom prst="straightConnector1">
            <a:avLst/>
          </a:prstGeom>
          <a:noFill/>
          <a:ln cap="flat" cmpd="sng" w="9525">
            <a:solidFill>
              <a:schemeClr val="dk2"/>
            </a:solidFill>
            <a:prstDash val="solid"/>
            <a:round/>
            <a:headEnd len="med" w="med" type="none"/>
            <a:tailEnd len="med" w="med" type="triangle"/>
          </a:ln>
        </p:spPr>
      </p:cxnSp>
      <p:sp>
        <p:nvSpPr>
          <p:cNvPr id="839" name="Google Shape;839;p49"/>
          <p:cNvSpPr txBox="1"/>
          <p:nvPr/>
        </p:nvSpPr>
        <p:spPr>
          <a:xfrm>
            <a:off x="3299750" y="2136415"/>
            <a:ext cx="4821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rgbClr val="FF0000"/>
                </a:solidFill>
                <a:latin typeface="Caveat"/>
                <a:ea typeface="Caveat"/>
                <a:cs typeface="Caveat"/>
                <a:sym typeface="Caveat"/>
              </a:rPr>
              <a:t>j</a:t>
            </a:r>
            <a:endParaRPr b="1" sz="1700">
              <a:solidFill>
                <a:srgbClr val="FF0000"/>
              </a:solidFill>
              <a:latin typeface="Caveat"/>
              <a:ea typeface="Caveat"/>
              <a:cs typeface="Caveat"/>
              <a:sym typeface="Caveat"/>
            </a:endParaRPr>
          </a:p>
        </p:txBody>
      </p:sp>
      <p:cxnSp>
        <p:nvCxnSpPr>
          <p:cNvPr id="840" name="Google Shape;840;p49"/>
          <p:cNvCxnSpPr/>
          <p:nvPr/>
        </p:nvCxnSpPr>
        <p:spPr>
          <a:xfrm flipH="1" rot="10800000">
            <a:off x="805713" y="2468602"/>
            <a:ext cx="428100" cy="11100"/>
          </a:xfrm>
          <a:prstGeom prst="straightConnector1">
            <a:avLst/>
          </a:prstGeom>
          <a:noFill/>
          <a:ln cap="flat" cmpd="sng" w="9525">
            <a:solidFill>
              <a:schemeClr val="dk2"/>
            </a:solidFill>
            <a:prstDash val="solid"/>
            <a:round/>
            <a:headEnd len="med" w="med" type="none"/>
            <a:tailEnd len="med" w="med" type="triangle"/>
          </a:ln>
        </p:spPr>
      </p:cxnSp>
      <p:cxnSp>
        <p:nvCxnSpPr>
          <p:cNvPr id="841" name="Google Shape;841;p49"/>
          <p:cNvCxnSpPr/>
          <p:nvPr/>
        </p:nvCxnSpPr>
        <p:spPr>
          <a:xfrm flipH="1">
            <a:off x="2899110" y="2461277"/>
            <a:ext cx="421800" cy="300"/>
          </a:xfrm>
          <a:prstGeom prst="straightConnector1">
            <a:avLst/>
          </a:prstGeom>
          <a:noFill/>
          <a:ln cap="flat" cmpd="sng" w="9525">
            <a:solidFill>
              <a:schemeClr val="dk2"/>
            </a:solidFill>
            <a:prstDash val="solid"/>
            <a:round/>
            <a:headEnd len="med" w="med" type="none"/>
            <a:tailEnd len="med" w="med" type="triangle"/>
          </a:ln>
        </p:spPr>
      </p:cxnSp>
      <p:sp>
        <p:nvSpPr>
          <p:cNvPr id="842" name="Google Shape;842;p49"/>
          <p:cNvSpPr txBox="1"/>
          <p:nvPr/>
        </p:nvSpPr>
        <p:spPr>
          <a:xfrm>
            <a:off x="757475" y="2517825"/>
            <a:ext cx="1326300" cy="38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chemeClr val="dk2"/>
                </a:solidFill>
              </a:rPr>
              <a:t>Searching for the element greater </a:t>
            </a:r>
            <a:endParaRPr sz="900">
              <a:solidFill>
                <a:schemeClr val="dk2"/>
              </a:solidFill>
            </a:endParaRPr>
          </a:p>
          <a:p>
            <a:pPr indent="0" lvl="0" marL="0" rtl="0" algn="l">
              <a:spcBef>
                <a:spcPts val="0"/>
              </a:spcBef>
              <a:spcAft>
                <a:spcPts val="0"/>
              </a:spcAft>
              <a:buNone/>
            </a:pPr>
            <a:r>
              <a:rPr lang="en" sz="900">
                <a:solidFill>
                  <a:schemeClr val="dk2"/>
                </a:solidFill>
              </a:rPr>
              <a:t>than pivot</a:t>
            </a:r>
            <a:endParaRPr sz="900">
              <a:solidFill>
                <a:schemeClr val="dk2"/>
              </a:solidFill>
            </a:endParaRPr>
          </a:p>
        </p:txBody>
      </p:sp>
      <p:sp>
        <p:nvSpPr>
          <p:cNvPr id="843" name="Google Shape;843;p49"/>
          <p:cNvSpPr txBox="1"/>
          <p:nvPr/>
        </p:nvSpPr>
        <p:spPr>
          <a:xfrm>
            <a:off x="2526825" y="2571750"/>
            <a:ext cx="1102200" cy="38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chemeClr val="dk2"/>
                </a:solidFill>
              </a:rPr>
              <a:t>Searching for the element less </a:t>
            </a:r>
            <a:endParaRPr sz="900">
              <a:solidFill>
                <a:schemeClr val="dk2"/>
              </a:solidFill>
            </a:endParaRPr>
          </a:p>
          <a:p>
            <a:pPr indent="0" lvl="0" marL="0" rtl="0" algn="l">
              <a:spcBef>
                <a:spcPts val="0"/>
              </a:spcBef>
              <a:spcAft>
                <a:spcPts val="0"/>
              </a:spcAft>
              <a:buNone/>
            </a:pPr>
            <a:r>
              <a:rPr lang="en" sz="900">
                <a:solidFill>
                  <a:schemeClr val="dk2"/>
                </a:solidFill>
              </a:rPr>
              <a:t>than pivot</a:t>
            </a:r>
            <a:endParaRPr sz="900">
              <a:solidFill>
                <a:schemeClr val="dk2"/>
              </a:solidFill>
            </a:endParaRPr>
          </a:p>
        </p:txBody>
      </p:sp>
      <p:sp>
        <p:nvSpPr>
          <p:cNvPr id="844" name="Google Shape;844;p49"/>
          <p:cNvSpPr/>
          <p:nvPr/>
        </p:nvSpPr>
        <p:spPr>
          <a:xfrm>
            <a:off x="5361425" y="2582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5" name="Google Shape;845;p49"/>
          <p:cNvSpPr/>
          <p:nvPr/>
        </p:nvSpPr>
        <p:spPr>
          <a:xfrm>
            <a:off x="5720825" y="2582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6" name="Google Shape;846;p49"/>
          <p:cNvSpPr/>
          <p:nvPr/>
        </p:nvSpPr>
        <p:spPr>
          <a:xfrm>
            <a:off x="6080225" y="2582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7" name="Google Shape;847;p49"/>
          <p:cNvSpPr/>
          <p:nvPr/>
        </p:nvSpPr>
        <p:spPr>
          <a:xfrm>
            <a:off x="6792282" y="2582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8" name="Google Shape;848;p49"/>
          <p:cNvSpPr/>
          <p:nvPr/>
        </p:nvSpPr>
        <p:spPr>
          <a:xfrm>
            <a:off x="7151682" y="2582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9" name="Google Shape;849;p49"/>
          <p:cNvSpPr/>
          <p:nvPr/>
        </p:nvSpPr>
        <p:spPr>
          <a:xfrm>
            <a:off x="7511082" y="2582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50" name="Google Shape;850;p49"/>
          <p:cNvSpPr/>
          <p:nvPr/>
        </p:nvSpPr>
        <p:spPr>
          <a:xfrm>
            <a:off x="5361425" y="2582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851" name="Google Shape;851;p49"/>
          <p:cNvSpPr/>
          <p:nvPr/>
        </p:nvSpPr>
        <p:spPr>
          <a:xfrm>
            <a:off x="5725025" y="2582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852" name="Google Shape;852;p49"/>
          <p:cNvSpPr/>
          <p:nvPr/>
        </p:nvSpPr>
        <p:spPr>
          <a:xfrm>
            <a:off x="6088625" y="2582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853" name="Google Shape;853;p49"/>
          <p:cNvSpPr/>
          <p:nvPr/>
        </p:nvSpPr>
        <p:spPr>
          <a:xfrm>
            <a:off x="4997825" y="2582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854" name="Google Shape;854;p49"/>
          <p:cNvSpPr/>
          <p:nvPr/>
        </p:nvSpPr>
        <p:spPr>
          <a:xfrm>
            <a:off x="6452232" y="2582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855" name="Google Shape;855;p49"/>
          <p:cNvSpPr/>
          <p:nvPr/>
        </p:nvSpPr>
        <p:spPr>
          <a:xfrm>
            <a:off x="6809082" y="2582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856" name="Google Shape;856;p49"/>
          <p:cNvSpPr/>
          <p:nvPr/>
        </p:nvSpPr>
        <p:spPr>
          <a:xfrm>
            <a:off x="7168482" y="2582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857" name="Google Shape;857;p49"/>
          <p:cNvSpPr/>
          <p:nvPr/>
        </p:nvSpPr>
        <p:spPr>
          <a:xfrm>
            <a:off x="7527882" y="2582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858" name="Google Shape;858;p49"/>
          <p:cNvSpPr txBox="1"/>
          <p:nvPr/>
        </p:nvSpPr>
        <p:spPr>
          <a:xfrm>
            <a:off x="5405150" y="3048909"/>
            <a:ext cx="26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FF0000"/>
                </a:solidFill>
                <a:latin typeface="Caveat"/>
                <a:ea typeface="Caveat"/>
                <a:cs typeface="Caveat"/>
                <a:sym typeface="Caveat"/>
              </a:rPr>
              <a:t>i</a:t>
            </a:r>
            <a:endParaRPr b="1" sz="1800">
              <a:solidFill>
                <a:srgbClr val="FF0000"/>
              </a:solidFill>
              <a:latin typeface="Caveat"/>
              <a:ea typeface="Caveat"/>
              <a:cs typeface="Caveat"/>
              <a:sym typeface="Caveat"/>
            </a:endParaRPr>
          </a:p>
        </p:txBody>
      </p:sp>
      <p:sp>
        <p:nvSpPr>
          <p:cNvPr id="859" name="Google Shape;859;p49"/>
          <p:cNvSpPr txBox="1"/>
          <p:nvPr/>
        </p:nvSpPr>
        <p:spPr>
          <a:xfrm>
            <a:off x="7258012" y="3001331"/>
            <a:ext cx="4821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rgbClr val="FF0000"/>
                </a:solidFill>
                <a:latin typeface="Caveat"/>
                <a:ea typeface="Caveat"/>
                <a:cs typeface="Caveat"/>
                <a:sym typeface="Caveat"/>
              </a:rPr>
              <a:t>j</a:t>
            </a:r>
            <a:endParaRPr b="1" sz="1700">
              <a:solidFill>
                <a:srgbClr val="FF0000"/>
              </a:solidFill>
              <a:latin typeface="Caveat"/>
              <a:ea typeface="Caveat"/>
              <a:cs typeface="Caveat"/>
              <a:sym typeface="Caveat"/>
            </a:endParaRPr>
          </a:p>
        </p:txBody>
      </p:sp>
      <p:cxnSp>
        <p:nvCxnSpPr>
          <p:cNvPr id="860" name="Google Shape;860;p49"/>
          <p:cNvCxnSpPr>
            <a:endCxn id="850" idx="2"/>
          </p:cNvCxnSpPr>
          <p:nvPr/>
        </p:nvCxnSpPr>
        <p:spPr>
          <a:xfrm flipH="1" rot="10800000">
            <a:off x="5538425" y="2890925"/>
            <a:ext cx="2700" cy="303300"/>
          </a:xfrm>
          <a:prstGeom prst="straightConnector1">
            <a:avLst/>
          </a:prstGeom>
          <a:noFill/>
          <a:ln cap="flat" cmpd="sng" w="9525">
            <a:solidFill>
              <a:schemeClr val="dk2"/>
            </a:solidFill>
            <a:prstDash val="solid"/>
            <a:round/>
            <a:headEnd len="med" w="med" type="none"/>
            <a:tailEnd len="med" w="med" type="triangle"/>
          </a:ln>
        </p:spPr>
      </p:cxnSp>
      <p:cxnSp>
        <p:nvCxnSpPr>
          <p:cNvPr id="861" name="Google Shape;861;p49"/>
          <p:cNvCxnSpPr/>
          <p:nvPr/>
        </p:nvCxnSpPr>
        <p:spPr>
          <a:xfrm flipH="1" rot="10800000">
            <a:off x="7346825" y="2878816"/>
            <a:ext cx="2700" cy="303300"/>
          </a:xfrm>
          <a:prstGeom prst="straightConnector1">
            <a:avLst/>
          </a:prstGeom>
          <a:noFill/>
          <a:ln cap="flat" cmpd="sng" w="9525">
            <a:solidFill>
              <a:schemeClr val="dk2"/>
            </a:solidFill>
            <a:prstDash val="solid"/>
            <a:round/>
            <a:headEnd len="med" w="med" type="none"/>
            <a:tailEnd len="med" w="med" type="triangle"/>
          </a:ln>
        </p:spPr>
      </p:cxnSp>
      <p:sp>
        <p:nvSpPr>
          <p:cNvPr id="862" name="Google Shape;862;p49"/>
          <p:cNvSpPr/>
          <p:nvPr/>
        </p:nvSpPr>
        <p:spPr>
          <a:xfrm>
            <a:off x="5315050"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3" name="Google Shape;863;p49"/>
          <p:cNvSpPr/>
          <p:nvPr/>
        </p:nvSpPr>
        <p:spPr>
          <a:xfrm>
            <a:off x="5674450"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4" name="Google Shape;864;p49"/>
          <p:cNvSpPr/>
          <p:nvPr/>
        </p:nvSpPr>
        <p:spPr>
          <a:xfrm>
            <a:off x="6033850"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5" name="Google Shape;865;p49"/>
          <p:cNvSpPr/>
          <p:nvPr/>
        </p:nvSpPr>
        <p:spPr>
          <a:xfrm>
            <a:off x="6745907"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6" name="Google Shape;866;p49"/>
          <p:cNvSpPr/>
          <p:nvPr/>
        </p:nvSpPr>
        <p:spPr>
          <a:xfrm>
            <a:off x="7105307"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7" name="Google Shape;867;p49"/>
          <p:cNvSpPr/>
          <p:nvPr/>
        </p:nvSpPr>
        <p:spPr>
          <a:xfrm>
            <a:off x="7464707"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8" name="Google Shape;868;p49"/>
          <p:cNvSpPr/>
          <p:nvPr/>
        </p:nvSpPr>
        <p:spPr>
          <a:xfrm>
            <a:off x="5315050"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869" name="Google Shape;869;p49"/>
          <p:cNvSpPr/>
          <p:nvPr/>
        </p:nvSpPr>
        <p:spPr>
          <a:xfrm>
            <a:off x="5678650"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870" name="Google Shape;870;p49"/>
          <p:cNvSpPr/>
          <p:nvPr/>
        </p:nvSpPr>
        <p:spPr>
          <a:xfrm>
            <a:off x="6042250"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871" name="Google Shape;871;p49"/>
          <p:cNvSpPr/>
          <p:nvPr/>
        </p:nvSpPr>
        <p:spPr>
          <a:xfrm>
            <a:off x="4951450"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872" name="Google Shape;872;p49"/>
          <p:cNvSpPr/>
          <p:nvPr/>
        </p:nvSpPr>
        <p:spPr>
          <a:xfrm>
            <a:off x="6405857"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873" name="Google Shape;873;p49"/>
          <p:cNvSpPr/>
          <p:nvPr/>
        </p:nvSpPr>
        <p:spPr>
          <a:xfrm>
            <a:off x="6762707"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874" name="Google Shape;874;p49"/>
          <p:cNvSpPr/>
          <p:nvPr/>
        </p:nvSpPr>
        <p:spPr>
          <a:xfrm>
            <a:off x="7122107"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875" name="Google Shape;875;p49"/>
          <p:cNvSpPr/>
          <p:nvPr/>
        </p:nvSpPr>
        <p:spPr>
          <a:xfrm>
            <a:off x="7481507"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876" name="Google Shape;876;p49"/>
          <p:cNvSpPr txBox="1"/>
          <p:nvPr/>
        </p:nvSpPr>
        <p:spPr>
          <a:xfrm>
            <a:off x="5358775" y="4558509"/>
            <a:ext cx="26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FF0000"/>
                </a:solidFill>
                <a:latin typeface="Caveat"/>
                <a:ea typeface="Caveat"/>
                <a:cs typeface="Caveat"/>
                <a:sym typeface="Caveat"/>
              </a:rPr>
              <a:t>i</a:t>
            </a:r>
            <a:endParaRPr b="1" sz="1800">
              <a:solidFill>
                <a:srgbClr val="FF0000"/>
              </a:solidFill>
              <a:latin typeface="Caveat"/>
              <a:ea typeface="Caveat"/>
              <a:cs typeface="Caveat"/>
              <a:sym typeface="Caveat"/>
            </a:endParaRPr>
          </a:p>
        </p:txBody>
      </p:sp>
      <p:sp>
        <p:nvSpPr>
          <p:cNvPr id="877" name="Google Shape;877;p49"/>
          <p:cNvSpPr txBox="1"/>
          <p:nvPr/>
        </p:nvSpPr>
        <p:spPr>
          <a:xfrm>
            <a:off x="7211637" y="4510931"/>
            <a:ext cx="4821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rgbClr val="FF0000"/>
                </a:solidFill>
                <a:latin typeface="Caveat"/>
                <a:ea typeface="Caveat"/>
                <a:cs typeface="Caveat"/>
                <a:sym typeface="Caveat"/>
              </a:rPr>
              <a:t>j</a:t>
            </a:r>
            <a:endParaRPr b="1" sz="1700">
              <a:solidFill>
                <a:srgbClr val="FF0000"/>
              </a:solidFill>
              <a:latin typeface="Caveat"/>
              <a:ea typeface="Caveat"/>
              <a:cs typeface="Caveat"/>
              <a:sym typeface="Caveat"/>
            </a:endParaRPr>
          </a:p>
        </p:txBody>
      </p:sp>
      <p:cxnSp>
        <p:nvCxnSpPr>
          <p:cNvPr id="878" name="Google Shape;878;p49"/>
          <p:cNvCxnSpPr>
            <a:endCxn id="868" idx="2"/>
          </p:cNvCxnSpPr>
          <p:nvPr/>
        </p:nvCxnSpPr>
        <p:spPr>
          <a:xfrm flipH="1" rot="10800000">
            <a:off x="5492050" y="4400525"/>
            <a:ext cx="2700" cy="303300"/>
          </a:xfrm>
          <a:prstGeom prst="straightConnector1">
            <a:avLst/>
          </a:prstGeom>
          <a:noFill/>
          <a:ln cap="flat" cmpd="sng" w="9525">
            <a:solidFill>
              <a:schemeClr val="dk2"/>
            </a:solidFill>
            <a:prstDash val="solid"/>
            <a:round/>
            <a:headEnd len="med" w="med" type="none"/>
            <a:tailEnd len="med" w="med" type="triangle"/>
          </a:ln>
        </p:spPr>
      </p:cxnSp>
      <p:cxnSp>
        <p:nvCxnSpPr>
          <p:cNvPr id="879" name="Google Shape;879;p49"/>
          <p:cNvCxnSpPr/>
          <p:nvPr/>
        </p:nvCxnSpPr>
        <p:spPr>
          <a:xfrm flipH="1" rot="10800000">
            <a:off x="7300450" y="4388416"/>
            <a:ext cx="2700" cy="303300"/>
          </a:xfrm>
          <a:prstGeom prst="straightConnector1">
            <a:avLst/>
          </a:prstGeom>
          <a:noFill/>
          <a:ln cap="flat" cmpd="sng" w="9525">
            <a:solidFill>
              <a:schemeClr val="dk2"/>
            </a:solidFill>
            <a:prstDash val="solid"/>
            <a:round/>
            <a:headEnd len="med" w="med" type="none"/>
            <a:tailEnd len="med" w="med" type="triangle"/>
          </a:ln>
        </p:spPr>
      </p:cxnSp>
      <p:sp>
        <p:nvSpPr>
          <p:cNvPr id="880" name="Google Shape;880;p49"/>
          <p:cNvSpPr/>
          <p:nvPr/>
        </p:nvSpPr>
        <p:spPr>
          <a:xfrm>
            <a:off x="5504225" y="3876171"/>
            <a:ext cx="1734200" cy="215997"/>
          </a:xfrm>
          <a:custGeom>
            <a:rect b="b" l="l" r="r" t="t"/>
            <a:pathLst>
              <a:path extrusionOk="0" h="16382" w="69368">
                <a:moveTo>
                  <a:pt x="0" y="15834"/>
                </a:moveTo>
                <a:cubicBezTo>
                  <a:pt x="3107" y="13549"/>
                  <a:pt x="11241" y="4501"/>
                  <a:pt x="18644" y="2125"/>
                </a:cubicBezTo>
                <a:cubicBezTo>
                  <a:pt x="26047" y="-251"/>
                  <a:pt x="35964" y="-800"/>
                  <a:pt x="44418" y="1576"/>
                </a:cubicBezTo>
                <a:cubicBezTo>
                  <a:pt x="52872" y="3952"/>
                  <a:pt x="65210" y="13914"/>
                  <a:pt x="69368" y="16382"/>
                </a:cubicBezTo>
              </a:path>
            </a:pathLst>
          </a:custGeom>
          <a:noFill/>
          <a:ln cap="flat" cmpd="sng" w="9525">
            <a:solidFill>
              <a:srgbClr val="FF0000"/>
            </a:solidFill>
            <a:prstDash val="solid"/>
            <a:round/>
            <a:headEnd len="med" w="med" type="stealth"/>
            <a:tailEnd len="med" w="med" type="stealth"/>
          </a:ln>
        </p:spPr>
      </p:sp>
      <p:sp>
        <p:nvSpPr>
          <p:cNvPr id="881" name="Google Shape;881;p49"/>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Quick Sort: Partitioning </a:t>
            </a:r>
            <a:endParaRPr sz="25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5" name="Shape 885"/>
        <p:cNvGrpSpPr/>
        <p:nvPr/>
      </p:nvGrpSpPr>
      <p:grpSpPr>
        <a:xfrm>
          <a:off x="0" y="0"/>
          <a:ext cx="0" cy="0"/>
          <a:chOff x="0" y="0"/>
          <a:chExt cx="0" cy="0"/>
        </a:xfrm>
      </p:grpSpPr>
      <p:pic>
        <p:nvPicPr>
          <p:cNvPr id="886" name="Google Shape;886;p50"/>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887" name="Google Shape;887;p50"/>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888" name="Google Shape;888;p50"/>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Cont …</a:t>
            </a:r>
            <a:endParaRPr sz="2500">
              <a:solidFill>
                <a:schemeClr val="dk1"/>
              </a:solidFill>
            </a:endParaRPr>
          </a:p>
        </p:txBody>
      </p:sp>
      <p:sp>
        <p:nvSpPr>
          <p:cNvPr id="889" name="Google Shape;889;p50"/>
          <p:cNvSpPr/>
          <p:nvPr/>
        </p:nvSpPr>
        <p:spPr>
          <a:xfrm>
            <a:off x="619650" y="1151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0" name="Google Shape;890;p50"/>
          <p:cNvSpPr/>
          <p:nvPr/>
        </p:nvSpPr>
        <p:spPr>
          <a:xfrm>
            <a:off x="979050" y="1151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1" name="Google Shape;891;p50"/>
          <p:cNvSpPr/>
          <p:nvPr/>
        </p:nvSpPr>
        <p:spPr>
          <a:xfrm>
            <a:off x="1338450" y="1151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2" name="Google Shape;892;p50"/>
          <p:cNvSpPr/>
          <p:nvPr/>
        </p:nvSpPr>
        <p:spPr>
          <a:xfrm>
            <a:off x="2050507" y="1151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3" name="Google Shape;893;p50"/>
          <p:cNvSpPr/>
          <p:nvPr/>
        </p:nvSpPr>
        <p:spPr>
          <a:xfrm>
            <a:off x="2409907" y="1151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4" name="Google Shape;894;p50"/>
          <p:cNvSpPr/>
          <p:nvPr/>
        </p:nvSpPr>
        <p:spPr>
          <a:xfrm>
            <a:off x="2769307" y="1151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5" name="Google Shape;895;p50"/>
          <p:cNvSpPr/>
          <p:nvPr/>
        </p:nvSpPr>
        <p:spPr>
          <a:xfrm>
            <a:off x="619650" y="1151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896" name="Google Shape;896;p50"/>
          <p:cNvSpPr/>
          <p:nvPr/>
        </p:nvSpPr>
        <p:spPr>
          <a:xfrm>
            <a:off x="983250" y="1151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897" name="Google Shape;897;p50"/>
          <p:cNvSpPr/>
          <p:nvPr/>
        </p:nvSpPr>
        <p:spPr>
          <a:xfrm>
            <a:off x="1346850" y="1151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898" name="Google Shape;898;p50"/>
          <p:cNvSpPr/>
          <p:nvPr/>
        </p:nvSpPr>
        <p:spPr>
          <a:xfrm>
            <a:off x="256050" y="1151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899" name="Google Shape;899;p50"/>
          <p:cNvSpPr/>
          <p:nvPr/>
        </p:nvSpPr>
        <p:spPr>
          <a:xfrm>
            <a:off x="1710457" y="1151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900" name="Google Shape;900;p50"/>
          <p:cNvSpPr/>
          <p:nvPr/>
        </p:nvSpPr>
        <p:spPr>
          <a:xfrm>
            <a:off x="2067307" y="1151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901" name="Google Shape;901;p50"/>
          <p:cNvSpPr/>
          <p:nvPr/>
        </p:nvSpPr>
        <p:spPr>
          <a:xfrm>
            <a:off x="2426707" y="1151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902" name="Google Shape;902;p50"/>
          <p:cNvSpPr/>
          <p:nvPr/>
        </p:nvSpPr>
        <p:spPr>
          <a:xfrm>
            <a:off x="2786107" y="1151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903" name="Google Shape;903;p50"/>
          <p:cNvSpPr txBox="1"/>
          <p:nvPr/>
        </p:nvSpPr>
        <p:spPr>
          <a:xfrm>
            <a:off x="1044375" y="1617884"/>
            <a:ext cx="26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FF0000"/>
                </a:solidFill>
                <a:latin typeface="Caveat"/>
                <a:ea typeface="Caveat"/>
                <a:cs typeface="Caveat"/>
                <a:sym typeface="Caveat"/>
              </a:rPr>
              <a:t>i</a:t>
            </a:r>
            <a:endParaRPr b="1" sz="1800">
              <a:solidFill>
                <a:srgbClr val="FF0000"/>
              </a:solidFill>
              <a:latin typeface="Caveat"/>
              <a:ea typeface="Caveat"/>
              <a:cs typeface="Caveat"/>
              <a:sym typeface="Caveat"/>
            </a:endParaRPr>
          </a:p>
        </p:txBody>
      </p:sp>
      <p:sp>
        <p:nvSpPr>
          <p:cNvPr id="904" name="Google Shape;904;p50"/>
          <p:cNvSpPr txBox="1"/>
          <p:nvPr/>
        </p:nvSpPr>
        <p:spPr>
          <a:xfrm>
            <a:off x="1816727" y="1570306"/>
            <a:ext cx="4821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rgbClr val="FF0000"/>
                </a:solidFill>
                <a:latin typeface="Caveat"/>
                <a:ea typeface="Caveat"/>
                <a:cs typeface="Caveat"/>
                <a:sym typeface="Caveat"/>
              </a:rPr>
              <a:t>j</a:t>
            </a:r>
            <a:endParaRPr b="1" sz="1700">
              <a:solidFill>
                <a:srgbClr val="FF0000"/>
              </a:solidFill>
              <a:latin typeface="Caveat"/>
              <a:ea typeface="Caveat"/>
              <a:cs typeface="Caveat"/>
              <a:sym typeface="Caveat"/>
            </a:endParaRPr>
          </a:p>
        </p:txBody>
      </p:sp>
      <p:cxnSp>
        <p:nvCxnSpPr>
          <p:cNvPr id="905" name="Google Shape;905;p50"/>
          <p:cNvCxnSpPr/>
          <p:nvPr/>
        </p:nvCxnSpPr>
        <p:spPr>
          <a:xfrm flipH="1" rot="10800000">
            <a:off x="1177650" y="1459900"/>
            <a:ext cx="2700" cy="303300"/>
          </a:xfrm>
          <a:prstGeom prst="straightConnector1">
            <a:avLst/>
          </a:prstGeom>
          <a:noFill/>
          <a:ln cap="flat" cmpd="sng" w="9525">
            <a:solidFill>
              <a:schemeClr val="dk2"/>
            </a:solidFill>
            <a:prstDash val="solid"/>
            <a:round/>
            <a:headEnd len="med" w="med" type="none"/>
            <a:tailEnd len="med" w="med" type="triangle"/>
          </a:ln>
        </p:spPr>
      </p:cxnSp>
      <p:cxnSp>
        <p:nvCxnSpPr>
          <p:cNvPr id="906" name="Google Shape;906;p50"/>
          <p:cNvCxnSpPr/>
          <p:nvPr/>
        </p:nvCxnSpPr>
        <p:spPr>
          <a:xfrm flipH="1" rot="10800000">
            <a:off x="1905541" y="1447791"/>
            <a:ext cx="2700" cy="303300"/>
          </a:xfrm>
          <a:prstGeom prst="straightConnector1">
            <a:avLst/>
          </a:prstGeom>
          <a:noFill/>
          <a:ln cap="flat" cmpd="sng" w="9525">
            <a:solidFill>
              <a:schemeClr val="dk2"/>
            </a:solidFill>
            <a:prstDash val="solid"/>
            <a:round/>
            <a:headEnd len="med" w="med" type="none"/>
            <a:tailEnd len="med" w="med" type="triangle"/>
          </a:ln>
        </p:spPr>
      </p:cxnSp>
      <p:sp>
        <p:nvSpPr>
          <p:cNvPr id="907" name="Google Shape;907;p50"/>
          <p:cNvSpPr/>
          <p:nvPr/>
        </p:nvSpPr>
        <p:spPr>
          <a:xfrm>
            <a:off x="543450" y="343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8" name="Google Shape;908;p50"/>
          <p:cNvSpPr/>
          <p:nvPr/>
        </p:nvSpPr>
        <p:spPr>
          <a:xfrm>
            <a:off x="902850" y="343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9" name="Google Shape;909;p50"/>
          <p:cNvSpPr/>
          <p:nvPr/>
        </p:nvSpPr>
        <p:spPr>
          <a:xfrm>
            <a:off x="1262250" y="343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10" name="Google Shape;910;p50"/>
          <p:cNvSpPr/>
          <p:nvPr/>
        </p:nvSpPr>
        <p:spPr>
          <a:xfrm>
            <a:off x="1974307" y="343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11" name="Google Shape;911;p50"/>
          <p:cNvSpPr/>
          <p:nvPr/>
        </p:nvSpPr>
        <p:spPr>
          <a:xfrm>
            <a:off x="2333707" y="343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12" name="Google Shape;912;p50"/>
          <p:cNvSpPr/>
          <p:nvPr/>
        </p:nvSpPr>
        <p:spPr>
          <a:xfrm>
            <a:off x="2693107" y="343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13" name="Google Shape;913;p50"/>
          <p:cNvSpPr/>
          <p:nvPr/>
        </p:nvSpPr>
        <p:spPr>
          <a:xfrm>
            <a:off x="543450" y="343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914" name="Google Shape;914;p50"/>
          <p:cNvSpPr/>
          <p:nvPr/>
        </p:nvSpPr>
        <p:spPr>
          <a:xfrm>
            <a:off x="907050" y="343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915" name="Google Shape;915;p50"/>
          <p:cNvSpPr/>
          <p:nvPr/>
        </p:nvSpPr>
        <p:spPr>
          <a:xfrm>
            <a:off x="1270650" y="343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916" name="Google Shape;916;p50"/>
          <p:cNvSpPr/>
          <p:nvPr/>
        </p:nvSpPr>
        <p:spPr>
          <a:xfrm>
            <a:off x="179850" y="343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917" name="Google Shape;917;p50"/>
          <p:cNvSpPr/>
          <p:nvPr/>
        </p:nvSpPr>
        <p:spPr>
          <a:xfrm>
            <a:off x="1634257" y="343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918" name="Google Shape;918;p50"/>
          <p:cNvSpPr/>
          <p:nvPr/>
        </p:nvSpPr>
        <p:spPr>
          <a:xfrm>
            <a:off x="1991107" y="343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919" name="Google Shape;919;p50"/>
          <p:cNvSpPr/>
          <p:nvPr/>
        </p:nvSpPr>
        <p:spPr>
          <a:xfrm>
            <a:off x="2350507" y="343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920" name="Google Shape;920;p50"/>
          <p:cNvSpPr/>
          <p:nvPr/>
        </p:nvSpPr>
        <p:spPr>
          <a:xfrm>
            <a:off x="2709907" y="343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921" name="Google Shape;921;p50"/>
          <p:cNvSpPr txBox="1"/>
          <p:nvPr/>
        </p:nvSpPr>
        <p:spPr>
          <a:xfrm>
            <a:off x="968175" y="3903884"/>
            <a:ext cx="26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FF0000"/>
                </a:solidFill>
                <a:latin typeface="Caveat"/>
                <a:ea typeface="Caveat"/>
                <a:cs typeface="Caveat"/>
                <a:sym typeface="Caveat"/>
              </a:rPr>
              <a:t>i</a:t>
            </a:r>
            <a:endParaRPr b="1" sz="1800">
              <a:solidFill>
                <a:srgbClr val="FF0000"/>
              </a:solidFill>
              <a:latin typeface="Caveat"/>
              <a:ea typeface="Caveat"/>
              <a:cs typeface="Caveat"/>
              <a:sym typeface="Caveat"/>
            </a:endParaRPr>
          </a:p>
        </p:txBody>
      </p:sp>
      <p:sp>
        <p:nvSpPr>
          <p:cNvPr id="922" name="Google Shape;922;p50"/>
          <p:cNvSpPr txBox="1"/>
          <p:nvPr/>
        </p:nvSpPr>
        <p:spPr>
          <a:xfrm>
            <a:off x="1740527" y="3856306"/>
            <a:ext cx="4821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rgbClr val="FF0000"/>
                </a:solidFill>
                <a:latin typeface="Caveat"/>
                <a:ea typeface="Caveat"/>
                <a:cs typeface="Caveat"/>
                <a:sym typeface="Caveat"/>
              </a:rPr>
              <a:t>j</a:t>
            </a:r>
            <a:endParaRPr b="1" sz="1700">
              <a:solidFill>
                <a:srgbClr val="FF0000"/>
              </a:solidFill>
              <a:latin typeface="Caveat"/>
              <a:ea typeface="Caveat"/>
              <a:cs typeface="Caveat"/>
              <a:sym typeface="Caveat"/>
            </a:endParaRPr>
          </a:p>
        </p:txBody>
      </p:sp>
      <p:cxnSp>
        <p:nvCxnSpPr>
          <p:cNvPr id="923" name="Google Shape;923;p50"/>
          <p:cNvCxnSpPr/>
          <p:nvPr/>
        </p:nvCxnSpPr>
        <p:spPr>
          <a:xfrm flipH="1" rot="10800000">
            <a:off x="1101450" y="3745900"/>
            <a:ext cx="2700" cy="303300"/>
          </a:xfrm>
          <a:prstGeom prst="straightConnector1">
            <a:avLst/>
          </a:prstGeom>
          <a:noFill/>
          <a:ln cap="flat" cmpd="sng" w="9525">
            <a:solidFill>
              <a:schemeClr val="dk2"/>
            </a:solidFill>
            <a:prstDash val="solid"/>
            <a:round/>
            <a:headEnd len="med" w="med" type="none"/>
            <a:tailEnd len="med" w="med" type="triangle"/>
          </a:ln>
        </p:spPr>
      </p:cxnSp>
      <p:cxnSp>
        <p:nvCxnSpPr>
          <p:cNvPr id="924" name="Google Shape;924;p50"/>
          <p:cNvCxnSpPr/>
          <p:nvPr/>
        </p:nvCxnSpPr>
        <p:spPr>
          <a:xfrm flipH="1" rot="10800000">
            <a:off x="1829341" y="3733791"/>
            <a:ext cx="2700" cy="303300"/>
          </a:xfrm>
          <a:prstGeom prst="straightConnector1">
            <a:avLst/>
          </a:prstGeom>
          <a:noFill/>
          <a:ln cap="flat" cmpd="sng" w="9525">
            <a:solidFill>
              <a:schemeClr val="dk2"/>
            </a:solidFill>
            <a:prstDash val="solid"/>
            <a:round/>
            <a:headEnd len="med" w="med" type="none"/>
            <a:tailEnd len="med" w="med" type="triangle"/>
          </a:ln>
        </p:spPr>
      </p:cxnSp>
      <p:sp>
        <p:nvSpPr>
          <p:cNvPr id="925" name="Google Shape;925;p50"/>
          <p:cNvSpPr/>
          <p:nvPr/>
        </p:nvSpPr>
        <p:spPr>
          <a:xfrm>
            <a:off x="5542025" y="125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26" name="Google Shape;926;p50"/>
          <p:cNvSpPr/>
          <p:nvPr/>
        </p:nvSpPr>
        <p:spPr>
          <a:xfrm>
            <a:off x="5901425" y="125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27" name="Google Shape;927;p50"/>
          <p:cNvSpPr/>
          <p:nvPr/>
        </p:nvSpPr>
        <p:spPr>
          <a:xfrm>
            <a:off x="6260825" y="125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28" name="Google Shape;928;p50"/>
          <p:cNvSpPr/>
          <p:nvPr/>
        </p:nvSpPr>
        <p:spPr>
          <a:xfrm>
            <a:off x="6972882" y="125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29" name="Google Shape;929;p50"/>
          <p:cNvSpPr/>
          <p:nvPr/>
        </p:nvSpPr>
        <p:spPr>
          <a:xfrm>
            <a:off x="7332282" y="125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30" name="Google Shape;930;p50"/>
          <p:cNvSpPr/>
          <p:nvPr/>
        </p:nvSpPr>
        <p:spPr>
          <a:xfrm>
            <a:off x="7691682" y="125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31" name="Google Shape;931;p50"/>
          <p:cNvSpPr/>
          <p:nvPr/>
        </p:nvSpPr>
        <p:spPr>
          <a:xfrm>
            <a:off x="5542025" y="125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932" name="Google Shape;932;p50"/>
          <p:cNvSpPr/>
          <p:nvPr/>
        </p:nvSpPr>
        <p:spPr>
          <a:xfrm>
            <a:off x="5905625" y="125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933" name="Google Shape;933;p50"/>
          <p:cNvSpPr/>
          <p:nvPr/>
        </p:nvSpPr>
        <p:spPr>
          <a:xfrm>
            <a:off x="6269225" y="125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934" name="Google Shape;934;p50"/>
          <p:cNvSpPr/>
          <p:nvPr/>
        </p:nvSpPr>
        <p:spPr>
          <a:xfrm>
            <a:off x="5178425" y="125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935" name="Google Shape;935;p50"/>
          <p:cNvSpPr/>
          <p:nvPr/>
        </p:nvSpPr>
        <p:spPr>
          <a:xfrm>
            <a:off x="6632832" y="125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936" name="Google Shape;936;p50"/>
          <p:cNvSpPr/>
          <p:nvPr/>
        </p:nvSpPr>
        <p:spPr>
          <a:xfrm>
            <a:off x="6989682" y="125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937" name="Google Shape;937;p50"/>
          <p:cNvSpPr/>
          <p:nvPr/>
        </p:nvSpPr>
        <p:spPr>
          <a:xfrm>
            <a:off x="7349082" y="125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938" name="Google Shape;938;p50"/>
          <p:cNvSpPr/>
          <p:nvPr/>
        </p:nvSpPr>
        <p:spPr>
          <a:xfrm>
            <a:off x="7708482" y="125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939" name="Google Shape;939;p50"/>
          <p:cNvSpPr txBox="1"/>
          <p:nvPr/>
        </p:nvSpPr>
        <p:spPr>
          <a:xfrm>
            <a:off x="6677832" y="1727114"/>
            <a:ext cx="26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FF0000"/>
                </a:solidFill>
                <a:latin typeface="Caveat"/>
                <a:ea typeface="Caveat"/>
                <a:cs typeface="Caveat"/>
                <a:sym typeface="Caveat"/>
              </a:rPr>
              <a:t>i</a:t>
            </a:r>
            <a:endParaRPr b="1" sz="1800">
              <a:solidFill>
                <a:srgbClr val="FF0000"/>
              </a:solidFill>
              <a:latin typeface="Caveat"/>
              <a:ea typeface="Caveat"/>
              <a:cs typeface="Caveat"/>
              <a:sym typeface="Caveat"/>
            </a:endParaRPr>
          </a:p>
        </p:txBody>
      </p:sp>
      <p:sp>
        <p:nvSpPr>
          <p:cNvPr id="940" name="Google Shape;940;p50"/>
          <p:cNvSpPr txBox="1"/>
          <p:nvPr/>
        </p:nvSpPr>
        <p:spPr>
          <a:xfrm>
            <a:off x="5977102" y="1696770"/>
            <a:ext cx="4821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rgbClr val="FF0000"/>
                </a:solidFill>
                <a:latin typeface="Caveat"/>
                <a:ea typeface="Caveat"/>
                <a:cs typeface="Caveat"/>
                <a:sym typeface="Caveat"/>
              </a:rPr>
              <a:t>j</a:t>
            </a:r>
            <a:endParaRPr b="1" sz="1700">
              <a:solidFill>
                <a:srgbClr val="FF0000"/>
              </a:solidFill>
              <a:latin typeface="Caveat"/>
              <a:ea typeface="Caveat"/>
              <a:cs typeface="Caveat"/>
              <a:sym typeface="Caveat"/>
            </a:endParaRPr>
          </a:p>
        </p:txBody>
      </p:sp>
      <p:cxnSp>
        <p:nvCxnSpPr>
          <p:cNvPr id="941" name="Google Shape;941;p50"/>
          <p:cNvCxnSpPr/>
          <p:nvPr/>
        </p:nvCxnSpPr>
        <p:spPr>
          <a:xfrm flipH="1" rot="10800000">
            <a:off x="6805530" y="1565800"/>
            <a:ext cx="2700" cy="303300"/>
          </a:xfrm>
          <a:prstGeom prst="straightConnector1">
            <a:avLst/>
          </a:prstGeom>
          <a:noFill/>
          <a:ln cap="flat" cmpd="sng" w="9525">
            <a:solidFill>
              <a:schemeClr val="dk2"/>
            </a:solidFill>
            <a:prstDash val="solid"/>
            <a:round/>
            <a:headEnd len="med" w="med" type="none"/>
            <a:tailEnd len="med" w="med" type="triangle"/>
          </a:ln>
        </p:spPr>
      </p:cxnSp>
      <p:cxnSp>
        <p:nvCxnSpPr>
          <p:cNvPr id="942" name="Google Shape;942;p50"/>
          <p:cNvCxnSpPr/>
          <p:nvPr/>
        </p:nvCxnSpPr>
        <p:spPr>
          <a:xfrm flipH="1" rot="10800000">
            <a:off x="6141700" y="1569850"/>
            <a:ext cx="164400" cy="294600"/>
          </a:xfrm>
          <a:prstGeom prst="straightConnector1">
            <a:avLst/>
          </a:prstGeom>
          <a:noFill/>
          <a:ln cap="flat" cmpd="sng" w="9525">
            <a:solidFill>
              <a:schemeClr val="dk2"/>
            </a:solidFill>
            <a:prstDash val="solid"/>
            <a:round/>
            <a:headEnd len="med" w="med" type="none"/>
            <a:tailEnd len="med" w="med" type="triangle"/>
          </a:ln>
        </p:spPr>
      </p:cxnSp>
      <p:sp>
        <p:nvSpPr>
          <p:cNvPr id="943" name="Google Shape;943;p50"/>
          <p:cNvSpPr/>
          <p:nvPr/>
        </p:nvSpPr>
        <p:spPr>
          <a:xfrm>
            <a:off x="7002263" y="1864450"/>
            <a:ext cx="911628" cy="390744"/>
          </a:xfrm>
          <a:prstGeom prst="cloud">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Stop</a:t>
            </a:r>
            <a:endParaRPr/>
          </a:p>
        </p:txBody>
      </p:sp>
      <p:sp>
        <p:nvSpPr>
          <p:cNvPr id="944" name="Google Shape;944;p50"/>
          <p:cNvSpPr/>
          <p:nvPr/>
        </p:nvSpPr>
        <p:spPr>
          <a:xfrm>
            <a:off x="5488125" y="28415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5" name="Google Shape;945;p50"/>
          <p:cNvSpPr/>
          <p:nvPr/>
        </p:nvSpPr>
        <p:spPr>
          <a:xfrm>
            <a:off x="5847525" y="28415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6" name="Google Shape;946;p50"/>
          <p:cNvSpPr/>
          <p:nvPr/>
        </p:nvSpPr>
        <p:spPr>
          <a:xfrm>
            <a:off x="6206925" y="28415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7" name="Google Shape;947;p50"/>
          <p:cNvSpPr/>
          <p:nvPr/>
        </p:nvSpPr>
        <p:spPr>
          <a:xfrm>
            <a:off x="6918982" y="28415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8" name="Google Shape;948;p50"/>
          <p:cNvSpPr/>
          <p:nvPr/>
        </p:nvSpPr>
        <p:spPr>
          <a:xfrm>
            <a:off x="7278382" y="28415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9" name="Google Shape;949;p50"/>
          <p:cNvSpPr/>
          <p:nvPr/>
        </p:nvSpPr>
        <p:spPr>
          <a:xfrm>
            <a:off x="7637782" y="28415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50" name="Google Shape;950;p50"/>
          <p:cNvSpPr/>
          <p:nvPr/>
        </p:nvSpPr>
        <p:spPr>
          <a:xfrm>
            <a:off x="5488125" y="28415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951" name="Google Shape;951;p50"/>
          <p:cNvSpPr/>
          <p:nvPr/>
        </p:nvSpPr>
        <p:spPr>
          <a:xfrm>
            <a:off x="5851725" y="28415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952" name="Google Shape;952;p50"/>
          <p:cNvSpPr/>
          <p:nvPr/>
        </p:nvSpPr>
        <p:spPr>
          <a:xfrm>
            <a:off x="6215325" y="28415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953" name="Google Shape;953;p50"/>
          <p:cNvSpPr/>
          <p:nvPr/>
        </p:nvSpPr>
        <p:spPr>
          <a:xfrm>
            <a:off x="5124525" y="28415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954" name="Google Shape;954;p50"/>
          <p:cNvSpPr/>
          <p:nvPr/>
        </p:nvSpPr>
        <p:spPr>
          <a:xfrm>
            <a:off x="6578932" y="28415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955" name="Google Shape;955;p50"/>
          <p:cNvSpPr/>
          <p:nvPr/>
        </p:nvSpPr>
        <p:spPr>
          <a:xfrm>
            <a:off x="6935782" y="28415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956" name="Google Shape;956;p50"/>
          <p:cNvSpPr/>
          <p:nvPr/>
        </p:nvSpPr>
        <p:spPr>
          <a:xfrm>
            <a:off x="7295182" y="28415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957" name="Google Shape;957;p50"/>
          <p:cNvSpPr/>
          <p:nvPr/>
        </p:nvSpPr>
        <p:spPr>
          <a:xfrm>
            <a:off x="7654582" y="28415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958" name="Google Shape;958;p50"/>
          <p:cNvSpPr txBox="1"/>
          <p:nvPr/>
        </p:nvSpPr>
        <p:spPr>
          <a:xfrm>
            <a:off x="6600308" y="3307609"/>
            <a:ext cx="26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FF0000"/>
                </a:solidFill>
                <a:latin typeface="Caveat"/>
                <a:ea typeface="Caveat"/>
                <a:cs typeface="Caveat"/>
                <a:sym typeface="Caveat"/>
              </a:rPr>
              <a:t>i</a:t>
            </a:r>
            <a:endParaRPr b="1" sz="1800">
              <a:solidFill>
                <a:srgbClr val="FF0000"/>
              </a:solidFill>
              <a:latin typeface="Caveat"/>
              <a:ea typeface="Caveat"/>
              <a:cs typeface="Caveat"/>
              <a:sym typeface="Caveat"/>
            </a:endParaRPr>
          </a:p>
        </p:txBody>
      </p:sp>
      <p:sp>
        <p:nvSpPr>
          <p:cNvPr id="959" name="Google Shape;959;p50"/>
          <p:cNvSpPr txBox="1"/>
          <p:nvPr/>
        </p:nvSpPr>
        <p:spPr>
          <a:xfrm>
            <a:off x="5960791" y="3224959"/>
            <a:ext cx="4821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rgbClr val="FF0000"/>
                </a:solidFill>
                <a:latin typeface="Caveat"/>
                <a:ea typeface="Caveat"/>
                <a:cs typeface="Caveat"/>
                <a:sym typeface="Caveat"/>
              </a:rPr>
              <a:t>j</a:t>
            </a:r>
            <a:endParaRPr b="1" sz="1700">
              <a:solidFill>
                <a:srgbClr val="FF0000"/>
              </a:solidFill>
              <a:latin typeface="Caveat"/>
              <a:ea typeface="Caveat"/>
              <a:cs typeface="Caveat"/>
              <a:sym typeface="Caveat"/>
            </a:endParaRPr>
          </a:p>
        </p:txBody>
      </p:sp>
      <p:cxnSp>
        <p:nvCxnSpPr>
          <p:cNvPr id="960" name="Google Shape;960;p50"/>
          <p:cNvCxnSpPr/>
          <p:nvPr/>
        </p:nvCxnSpPr>
        <p:spPr>
          <a:xfrm flipH="1" rot="10800000">
            <a:off x="6753636" y="3149625"/>
            <a:ext cx="2700" cy="303300"/>
          </a:xfrm>
          <a:prstGeom prst="straightConnector1">
            <a:avLst/>
          </a:prstGeom>
          <a:noFill/>
          <a:ln cap="flat" cmpd="sng" w="9525">
            <a:solidFill>
              <a:schemeClr val="dk2"/>
            </a:solidFill>
            <a:prstDash val="solid"/>
            <a:round/>
            <a:headEnd len="med" w="med" type="none"/>
            <a:tailEnd len="med" w="med" type="triangle"/>
          </a:ln>
        </p:spPr>
      </p:cxnSp>
      <p:cxnSp>
        <p:nvCxnSpPr>
          <p:cNvPr id="961" name="Google Shape;961;p50"/>
          <p:cNvCxnSpPr>
            <a:endCxn id="952" idx="2"/>
          </p:cNvCxnSpPr>
          <p:nvPr/>
        </p:nvCxnSpPr>
        <p:spPr>
          <a:xfrm flipH="1" rot="10800000">
            <a:off x="6134925" y="3149625"/>
            <a:ext cx="260100" cy="332400"/>
          </a:xfrm>
          <a:prstGeom prst="straightConnector1">
            <a:avLst/>
          </a:prstGeom>
          <a:noFill/>
          <a:ln cap="flat" cmpd="sng" w="9525">
            <a:solidFill>
              <a:schemeClr val="dk2"/>
            </a:solidFill>
            <a:prstDash val="solid"/>
            <a:round/>
            <a:headEnd len="med" w="med" type="none"/>
            <a:tailEnd len="med" w="med" type="triangle"/>
          </a:ln>
        </p:spPr>
      </p:cxnSp>
      <p:sp>
        <p:nvSpPr>
          <p:cNvPr id="962" name="Google Shape;962;p50"/>
          <p:cNvSpPr/>
          <p:nvPr/>
        </p:nvSpPr>
        <p:spPr>
          <a:xfrm>
            <a:off x="5257450" y="2544649"/>
            <a:ext cx="1003416" cy="308112"/>
          </a:xfrm>
          <a:custGeom>
            <a:rect b="b" l="l" r="r" t="t"/>
            <a:pathLst>
              <a:path extrusionOk="0" h="16402" w="44966">
                <a:moveTo>
                  <a:pt x="0" y="15031"/>
                </a:moveTo>
                <a:cubicBezTo>
                  <a:pt x="1782" y="12929"/>
                  <a:pt x="5621" y="4704"/>
                  <a:pt x="10693" y="2419"/>
                </a:cubicBezTo>
                <a:cubicBezTo>
                  <a:pt x="15766" y="134"/>
                  <a:pt x="24723" y="-1008"/>
                  <a:pt x="30435" y="1322"/>
                </a:cubicBezTo>
                <a:cubicBezTo>
                  <a:pt x="36147" y="3653"/>
                  <a:pt x="42544" y="13889"/>
                  <a:pt x="44966" y="16402"/>
                </a:cubicBezTo>
              </a:path>
            </a:pathLst>
          </a:custGeom>
          <a:noFill/>
          <a:ln cap="flat" cmpd="sng" w="9525">
            <a:solidFill>
              <a:schemeClr val="dk2"/>
            </a:solidFill>
            <a:prstDash val="solid"/>
            <a:round/>
            <a:headEnd len="med" w="med" type="triangle"/>
            <a:tailEnd len="med" w="med" type="triangle"/>
          </a:ln>
        </p:spPr>
      </p:sp>
      <p:sp>
        <p:nvSpPr>
          <p:cNvPr id="963" name="Google Shape;963;p50"/>
          <p:cNvSpPr txBox="1"/>
          <p:nvPr/>
        </p:nvSpPr>
        <p:spPr>
          <a:xfrm>
            <a:off x="5080450" y="3303700"/>
            <a:ext cx="546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accent1"/>
                </a:solidFill>
                <a:latin typeface="Caveat"/>
                <a:ea typeface="Caveat"/>
                <a:cs typeface="Caveat"/>
                <a:sym typeface="Caveat"/>
              </a:rPr>
              <a:t>pivot</a:t>
            </a:r>
            <a:endParaRPr/>
          </a:p>
        </p:txBody>
      </p:sp>
      <p:cxnSp>
        <p:nvCxnSpPr>
          <p:cNvPr id="964" name="Google Shape;964;p50"/>
          <p:cNvCxnSpPr/>
          <p:nvPr/>
        </p:nvCxnSpPr>
        <p:spPr>
          <a:xfrm flipH="1" rot="10800000">
            <a:off x="5302866" y="3149630"/>
            <a:ext cx="2700" cy="303300"/>
          </a:xfrm>
          <a:prstGeom prst="straightConnector1">
            <a:avLst/>
          </a:prstGeom>
          <a:noFill/>
          <a:ln cap="flat" cmpd="sng" w="9525">
            <a:solidFill>
              <a:schemeClr val="dk2"/>
            </a:solidFill>
            <a:prstDash val="solid"/>
            <a:round/>
            <a:headEnd len="med" w="med" type="none"/>
            <a:tailEnd len="med" w="med" type="triangle"/>
          </a:ln>
        </p:spPr>
      </p:cxnSp>
      <p:sp>
        <p:nvSpPr>
          <p:cNvPr id="965" name="Google Shape;965;p50"/>
          <p:cNvSpPr/>
          <p:nvPr/>
        </p:nvSpPr>
        <p:spPr>
          <a:xfrm>
            <a:off x="5527888" y="41548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66" name="Google Shape;966;p50"/>
          <p:cNvSpPr/>
          <p:nvPr/>
        </p:nvSpPr>
        <p:spPr>
          <a:xfrm>
            <a:off x="5887288" y="41548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67" name="Google Shape;967;p50"/>
          <p:cNvSpPr/>
          <p:nvPr/>
        </p:nvSpPr>
        <p:spPr>
          <a:xfrm>
            <a:off x="6246688" y="41548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68" name="Google Shape;968;p50"/>
          <p:cNvSpPr/>
          <p:nvPr/>
        </p:nvSpPr>
        <p:spPr>
          <a:xfrm>
            <a:off x="6958745" y="41548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69" name="Google Shape;969;p50"/>
          <p:cNvSpPr/>
          <p:nvPr/>
        </p:nvSpPr>
        <p:spPr>
          <a:xfrm>
            <a:off x="7318145" y="41548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0" name="Google Shape;970;p50"/>
          <p:cNvSpPr/>
          <p:nvPr/>
        </p:nvSpPr>
        <p:spPr>
          <a:xfrm>
            <a:off x="7677545" y="41548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1" name="Google Shape;971;p50"/>
          <p:cNvSpPr/>
          <p:nvPr/>
        </p:nvSpPr>
        <p:spPr>
          <a:xfrm>
            <a:off x="5527888" y="41548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972" name="Google Shape;972;p50"/>
          <p:cNvSpPr/>
          <p:nvPr/>
        </p:nvSpPr>
        <p:spPr>
          <a:xfrm>
            <a:off x="5891488" y="41548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973" name="Google Shape;973;p50"/>
          <p:cNvSpPr/>
          <p:nvPr/>
        </p:nvSpPr>
        <p:spPr>
          <a:xfrm>
            <a:off x="6255088" y="41548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974" name="Google Shape;974;p50"/>
          <p:cNvSpPr/>
          <p:nvPr/>
        </p:nvSpPr>
        <p:spPr>
          <a:xfrm>
            <a:off x="5164288" y="41548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975" name="Google Shape;975;p50"/>
          <p:cNvSpPr/>
          <p:nvPr/>
        </p:nvSpPr>
        <p:spPr>
          <a:xfrm>
            <a:off x="6618695" y="41548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976" name="Google Shape;976;p50"/>
          <p:cNvSpPr/>
          <p:nvPr/>
        </p:nvSpPr>
        <p:spPr>
          <a:xfrm>
            <a:off x="6975545" y="41548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977" name="Google Shape;977;p50"/>
          <p:cNvSpPr/>
          <p:nvPr/>
        </p:nvSpPr>
        <p:spPr>
          <a:xfrm>
            <a:off x="7334945" y="41548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978" name="Google Shape;978;p50"/>
          <p:cNvSpPr/>
          <p:nvPr/>
        </p:nvSpPr>
        <p:spPr>
          <a:xfrm>
            <a:off x="7694345" y="41548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979" name="Google Shape;979;p50"/>
          <p:cNvSpPr txBox="1"/>
          <p:nvPr/>
        </p:nvSpPr>
        <p:spPr>
          <a:xfrm>
            <a:off x="6663689" y="4613355"/>
            <a:ext cx="26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FF0000"/>
                </a:solidFill>
                <a:latin typeface="Caveat"/>
                <a:ea typeface="Caveat"/>
                <a:cs typeface="Caveat"/>
                <a:sym typeface="Caveat"/>
              </a:rPr>
              <a:t>i</a:t>
            </a:r>
            <a:endParaRPr b="1" sz="1800">
              <a:solidFill>
                <a:srgbClr val="FF0000"/>
              </a:solidFill>
              <a:latin typeface="Caveat"/>
              <a:ea typeface="Caveat"/>
              <a:cs typeface="Caveat"/>
              <a:sym typeface="Caveat"/>
            </a:endParaRPr>
          </a:p>
        </p:txBody>
      </p:sp>
      <p:sp>
        <p:nvSpPr>
          <p:cNvPr id="980" name="Google Shape;980;p50"/>
          <p:cNvSpPr txBox="1"/>
          <p:nvPr/>
        </p:nvSpPr>
        <p:spPr>
          <a:xfrm>
            <a:off x="5962965" y="4593920"/>
            <a:ext cx="4821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rgbClr val="FF0000"/>
                </a:solidFill>
                <a:latin typeface="Caveat"/>
                <a:ea typeface="Caveat"/>
                <a:cs typeface="Caveat"/>
                <a:sym typeface="Caveat"/>
              </a:rPr>
              <a:t>j</a:t>
            </a:r>
            <a:endParaRPr b="1" sz="1700">
              <a:solidFill>
                <a:srgbClr val="FF0000"/>
              </a:solidFill>
              <a:latin typeface="Caveat"/>
              <a:ea typeface="Caveat"/>
              <a:cs typeface="Caveat"/>
              <a:sym typeface="Caveat"/>
            </a:endParaRPr>
          </a:p>
        </p:txBody>
      </p:sp>
      <p:cxnSp>
        <p:nvCxnSpPr>
          <p:cNvPr id="981" name="Google Shape;981;p50"/>
          <p:cNvCxnSpPr/>
          <p:nvPr/>
        </p:nvCxnSpPr>
        <p:spPr>
          <a:xfrm flipH="1" rot="10800000">
            <a:off x="6439469" y="4462950"/>
            <a:ext cx="2700" cy="303300"/>
          </a:xfrm>
          <a:prstGeom prst="straightConnector1">
            <a:avLst/>
          </a:prstGeom>
          <a:noFill/>
          <a:ln cap="flat" cmpd="sng" w="9525">
            <a:solidFill>
              <a:schemeClr val="dk2"/>
            </a:solidFill>
            <a:prstDash val="solid"/>
            <a:round/>
            <a:headEnd len="med" w="med" type="none"/>
            <a:tailEnd len="med" w="med" type="triangle"/>
          </a:ln>
        </p:spPr>
      </p:cxnSp>
      <p:cxnSp>
        <p:nvCxnSpPr>
          <p:cNvPr id="982" name="Google Shape;982;p50"/>
          <p:cNvCxnSpPr>
            <a:endCxn id="973" idx="2"/>
          </p:cNvCxnSpPr>
          <p:nvPr/>
        </p:nvCxnSpPr>
        <p:spPr>
          <a:xfrm flipH="1" rot="10800000">
            <a:off x="6189688" y="4462950"/>
            <a:ext cx="245100" cy="342000"/>
          </a:xfrm>
          <a:prstGeom prst="straightConnector1">
            <a:avLst/>
          </a:prstGeom>
          <a:noFill/>
          <a:ln cap="flat" cmpd="sng" w="9525">
            <a:solidFill>
              <a:schemeClr val="dk2"/>
            </a:solidFill>
            <a:prstDash val="solid"/>
            <a:round/>
            <a:headEnd len="med" w="med" type="none"/>
            <a:tailEnd len="med" w="med" type="triangle"/>
          </a:ln>
        </p:spPr>
      </p:cxnSp>
      <p:sp>
        <p:nvSpPr>
          <p:cNvPr id="983" name="Google Shape;983;p50"/>
          <p:cNvSpPr/>
          <p:nvPr/>
        </p:nvSpPr>
        <p:spPr>
          <a:xfrm>
            <a:off x="5297213" y="3857974"/>
            <a:ext cx="1003416" cy="308112"/>
          </a:xfrm>
          <a:custGeom>
            <a:rect b="b" l="l" r="r" t="t"/>
            <a:pathLst>
              <a:path extrusionOk="0" h="16402" w="44966">
                <a:moveTo>
                  <a:pt x="0" y="15031"/>
                </a:moveTo>
                <a:cubicBezTo>
                  <a:pt x="1782" y="12929"/>
                  <a:pt x="5621" y="4704"/>
                  <a:pt x="10693" y="2419"/>
                </a:cubicBezTo>
                <a:cubicBezTo>
                  <a:pt x="15766" y="134"/>
                  <a:pt x="24723" y="-1008"/>
                  <a:pt x="30435" y="1322"/>
                </a:cubicBezTo>
                <a:cubicBezTo>
                  <a:pt x="36147" y="3653"/>
                  <a:pt x="42544" y="13889"/>
                  <a:pt x="44966" y="16402"/>
                </a:cubicBezTo>
              </a:path>
            </a:pathLst>
          </a:custGeom>
          <a:noFill/>
          <a:ln cap="flat" cmpd="sng" w="9525">
            <a:solidFill>
              <a:schemeClr val="dk2"/>
            </a:solidFill>
            <a:prstDash val="solid"/>
            <a:round/>
            <a:headEnd len="med" w="med" type="triangle"/>
            <a:tailEnd len="med" w="med" type="triangle"/>
          </a:ln>
        </p:spPr>
      </p:sp>
      <p:sp>
        <p:nvSpPr>
          <p:cNvPr id="984" name="Google Shape;984;p50"/>
          <p:cNvSpPr txBox="1"/>
          <p:nvPr/>
        </p:nvSpPr>
        <p:spPr>
          <a:xfrm>
            <a:off x="6215313" y="4617025"/>
            <a:ext cx="546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accent1"/>
                </a:solidFill>
                <a:latin typeface="Caveat"/>
                <a:ea typeface="Caveat"/>
                <a:cs typeface="Caveat"/>
                <a:sym typeface="Caveat"/>
              </a:rPr>
              <a:t>pivot</a:t>
            </a:r>
            <a:endParaRPr/>
          </a:p>
        </p:txBody>
      </p:sp>
      <p:cxnSp>
        <p:nvCxnSpPr>
          <p:cNvPr id="985" name="Google Shape;985;p50"/>
          <p:cNvCxnSpPr/>
          <p:nvPr/>
        </p:nvCxnSpPr>
        <p:spPr>
          <a:xfrm flipH="1" rot="10800000">
            <a:off x="6811186" y="4462950"/>
            <a:ext cx="2700" cy="3033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2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2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p51"/>
          <p:cNvSpPr/>
          <p:nvPr/>
        </p:nvSpPr>
        <p:spPr>
          <a:xfrm>
            <a:off x="713225" y="1439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91" name="Google Shape;991;p51"/>
          <p:cNvSpPr/>
          <p:nvPr/>
        </p:nvSpPr>
        <p:spPr>
          <a:xfrm>
            <a:off x="1072625" y="1439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92" name="Google Shape;992;p51"/>
          <p:cNvSpPr/>
          <p:nvPr/>
        </p:nvSpPr>
        <p:spPr>
          <a:xfrm>
            <a:off x="1432025" y="1439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93" name="Google Shape;993;p51"/>
          <p:cNvSpPr/>
          <p:nvPr/>
        </p:nvSpPr>
        <p:spPr>
          <a:xfrm>
            <a:off x="2144082" y="1439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94" name="Google Shape;994;p51"/>
          <p:cNvSpPr/>
          <p:nvPr/>
        </p:nvSpPr>
        <p:spPr>
          <a:xfrm>
            <a:off x="2503482" y="1439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95" name="Google Shape;995;p51"/>
          <p:cNvSpPr/>
          <p:nvPr/>
        </p:nvSpPr>
        <p:spPr>
          <a:xfrm>
            <a:off x="2862882" y="1439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96" name="Google Shape;996;p51"/>
          <p:cNvSpPr/>
          <p:nvPr/>
        </p:nvSpPr>
        <p:spPr>
          <a:xfrm>
            <a:off x="713225" y="1439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997" name="Google Shape;997;p51"/>
          <p:cNvSpPr/>
          <p:nvPr/>
        </p:nvSpPr>
        <p:spPr>
          <a:xfrm>
            <a:off x="1076825" y="1439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998" name="Google Shape;998;p51"/>
          <p:cNvSpPr/>
          <p:nvPr/>
        </p:nvSpPr>
        <p:spPr>
          <a:xfrm>
            <a:off x="1440425" y="1439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999" name="Google Shape;999;p51"/>
          <p:cNvSpPr/>
          <p:nvPr/>
        </p:nvSpPr>
        <p:spPr>
          <a:xfrm>
            <a:off x="349625" y="1439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1000" name="Google Shape;1000;p51"/>
          <p:cNvSpPr/>
          <p:nvPr/>
        </p:nvSpPr>
        <p:spPr>
          <a:xfrm>
            <a:off x="1804032" y="1439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1001" name="Google Shape;1001;p51"/>
          <p:cNvSpPr/>
          <p:nvPr/>
        </p:nvSpPr>
        <p:spPr>
          <a:xfrm>
            <a:off x="2160882" y="1439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1002" name="Google Shape;1002;p51"/>
          <p:cNvSpPr/>
          <p:nvPr/>
        </p:nvSpPr>
        <p:spPr>
          <a:xfrm>
            <a:off x="2520282" y="1439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003" name="Google Shape;1003;p51"/>
          <p:cNvSpPr/>
          <p:nvPr/>
        </p:nvSpPr>
        <p:spPr>
          <a:xfrm>
            <a:off x="2879682" y="1439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pic>
        <p:nvPicPr>
          <p:cNvPr id="1004" name="Google Shape;1004;p51"/>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005" name="Google Shape;1005;p51"/>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cxnSp>
        <p:nvCxnSpPr>
          <p:cNvPr id="1006" name="Google Shape;1006;p51"/>
          <p:cNvCxnSpPr>
            <a:stCxn id="1007" idx="2"/>
          </p:cNvCxnSpPr>
          <p:nvPr/>
        </p:nvCxnSpPr>
        <p:spPr>
          <a:xfrm flipH="1">
            <a:off x="527975" y="1285625"/>
            <a:ext cx="900" cy="216000"/>
          </a:xfrm>
          <a:prstGeom prst="straightConnector1">
            <a:avLst/>
          </a:prstGeom>
          <a:noFill/>
          <a:ln cap="flat" cmpd="sng" w="9525">
            <a:solidFill>
              <a:schemeClr val="dk2"/>
            </a:solidFill>
            <a:prstDash val="solid"/>
            <a:round/>
            <a:headEnd len="med" w="med" type="none"/>
            <a:tailEnd len="med" w="med" type="triangle"/>
          </a:ln>
        </p:spPr>
      </p:cxnSp>
      <p:sp>
        <p:nvSpPr>
          <p:cNvPr id="1007" name="Google Shape;1007;p51"/>
          <p:cNvSpPr txBox="1"/>
          <p:nvPr/>
        </p:nvSpPr>
        <p:spPr>
          <a:xfrm>
            <a:off x="245975" y="900725"/>
            <a:ext cx="5658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chemeClr val="accent1"/>
                </a:solidFill>
                <a:latin typeface="Caveat"/>
                <a:ea typeface="Caveat"/>
                <a:cs typeface="Caveat"/>
                <a:sym typeface="Caveat"/>
              </a:rPr>
              <a:t>Pivot</a:t>
            </a:r>
            <a:endParaRPr b="1" sz="1300">
              <a:solidFill>
                <a:schemeClr val="accent1"/>
              </a:solidFill>
              <a:latin typeface="Caveat"/>
              <a:ea typeface="Caveat"/>
              <a:cs typeface="Caveat"/>
              <a:sym typeface="Caveat"/>
            </a:endParaRPr>
          </a:p>
        </p:txBody>
      </p:sp>
      <p:cxnSp>
        <p:nvCxnSpPr>
          <p:cNvPr id="1008" name="Google Shape;1008;p51"/>
          <p:cNvCxnSpPr/>
          <p:nvPr/>
        </p:nvCxnSpPr>
        <p:spPr>
          <a:xfrm flipH="1">
            <a:off x="496950" y="1747925"/>
            <a:ext cx="600" cy="297600"/>
          </a:xfrm>
          <a:prstGeom prst="straightConnector1">
            <a:avLst/>
          </a:prstGeom>
          <a:noFill/>
          <a:ln cap="flat" cmpd="sng" w="9525">
            <a:solidFill>
              <a:schemeClr val="dk2"/>
            </a:solidFill>
            <a:prstDash val="solid"/>
            <a:round/>
            <a:headEnd len="med" w="med" type="none"/>
            <a:tailEnd len="med" w="med" type="triangle"/>
          </a:ln>
        </p:spPr>
      </p:cxnSp>
      <p:sp>
        <p:nvSpPr>
          <p:cNvPr id="1009" name="Google Shape;1009;p51"/>
          <p:cNvSpPr txBox="1"/>
          <p:nvPr/>
        </p:nvSpPr>
        <p:spPr>
          <a:xfrm>
            <a:off x="362550" y="1902125"/>
            <a:ext cx="26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FF0000"/>
                </a:solidFill>
                <a:latin typeface="Caveat"/>
                <a:ea typeface="Caveat"/>
                <a:cs typeface="Caveat"/>
                <a:sym typeface="Caveat"/>
              </a:rPr>
              <a:t>i</a:t>
            </a:r>
            <a:endParaRPr b="1" sz="1800">
              <a:solidFill>
                <a:srgbClr val="FF0000"/>
              </a:solidFill>
              <a:latin typeface="Caveat"/>
              <a:ea typeface="Caveat"/>
              <a:cs typeface="Caveat"/>
              <a:sym typeface="Caveat"/>
            </a:endParaRPr>
          </a:p>
        </p:txBody>
      </p:sp>
      <p:cxnSp>
        <p:nvCxnSpPr>
          <p:cNvPr id="1010" name="Google Shape;1010;p51"/>
          <p:cNvCxnSpPr/>
          <p:nvPr/>
        </p:nvCxnSpPr>
        <p:spPr>
          <a:xfrm flipH="1">
            <a:off x="3140335" y="1757550"/>
            <a:ext cx="3900" cy="322200"/>
          </a:xfrm>
          <a:prstGeom prst="straightConnector1">
            <a:avLst/>
          </a:prstGeom>
          <a:noFill/>
          <a:ln cap="flat" cmpd="sng" w="9525">
            <a:solidFill>
              <a:schemeClr val="dk2"/>
            </a:solidFill>
            <a:prstDash val="solid"/>
            <a:round/>
            <a:headEnd len="med" w="med" type="none"/>
            <a:tailEnd len="med" w="med" type="triangle"/>
          </a:ln>
        </p:spPr>
      </p:cxnSp>
      <p:sp>
        <p:nvSpPr>
          <p:cNvPr id="1011" name="Google Shape;1011;p51"/>
          <p:cNvSpPr txBox="1"/>
          <p:nvPr/>
        </p:nvSpPr>
        <p:spPr>
          <a:xfrm>
            <a:off x="3042186" y="1857077"/>
            <a:ext cx="4821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rgbClr val="FF0000"/>
                </a:solidFill>
                <a:latin typeface="Caveat"/>
                <a:ea typeface="Caveat"/>
                <a:cs typeface="Caveat"/>
                <a:sym typeface="Caveat"/>
              </a:rPr>
              <a:t>j</a:t>
            </a:r>
            <a:endParaRPr b="1" sz="1700">
              <a:solidFill>
                <a:srgbClr val="FF0000"/>
              </a:solidFill>
              <a:latin typeface="Caveat"/>
              <a:ea typeface="Caveat"/>
              <a:cs typeface="Caveat"/>
              <a:sym typeface="Caveat"/>
            </a:endParaRPr>
          </a:p>
        </p:txBody>
      </p:sp>
      <p:cxnSp>
        <p:nvCxnSpPr>
          <p:cNvPr id="1012" name="Google Shape;1012;p51"/>
          <p:cNvCxnSpPr/>
          <p:nvPr/>
        </p:nvCxnSpPr>
        <p:spPr>
          <a:xfrm flipH="1" rot="10800000">
            <a:off x="577113" y="2163802"/>
            <a:ext cx="428100" cy="11100"/>
          </a:xfrm>
          <a:prstGeom prst="straightConnector1">
            <a:avLst/>
          </a:prstGeom>
          <a:noFill/>
          <a:ln cap="flat" cmpd="sng" w="9525">
            <a:solidFill>
              <a:schemeClr val="dk2"/>
            </a:solidFill>
            <a:prstDash val="solid"/>
            <a:round/>
            <a:headEnd len="med" w="med" type="none"/>
            <a:tailEnd len="med" w="med" type="triangle"/>
          </a:ln>
        </p:spPr>
      </p:cxnSp>
      <p:cxnSp>
        <p:nvCxnSpPr>
          <p:cNvPr id="1013" name="Google Shape;1013;p51"/>
          <p:cNvCxnSpPr/>
          <p:nvPr/>
        </p:nvCxnSpPr>
        <p:spPr>
          <a:xfrm flipH="1">
            <a:off x="2640949" y="2156477"/>
            <a:ext cx="421800" cy="300"/>
          </a:xfrm>
          <a:prstGeom prst="straightConnector1">
            <a:avLst/>
          </a:prstGeom>
          <a:noFill/>
          <a:ln cap="flat" cmpd="sng" w="9525">
            <a:solidFill>
              <a:schemeClr val="dk2"/>
            </a:solidFill>
            <a:prstDash val="solid"/>
            <a:round/>
            <a:headEnd len="med" w="med" type="none"/>
            <a:tailEnd len="med" w="med" type="triangle"/>
          </a:ln>
        </p:spPr>
      </p:cxnSp>
      <p:sp>
        <p:nvSpPr>
          <p:cNvPr id="1014" name="Google Shape;1014;p51"/>
          <p:cNvSpPr txBox="1"/>
          <p:nvPr/>
        </p:nvSpPr>
        <p:spPr>
          <a:xfrm>
            <a:off x="528875" y="2213025"/>
            <a:ext cx="1326300" cy="38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chemeClr val="dk2"/>
                </a:solidFill>
              </a:rPr>
              <a:t>Searching for greater </a:t>
            </a:r>
            <a:endParaRPr sz="900">
              <a:solidFill>
                <a:schemeClr val="dk2"/>
              </a:solidFill>
            </a:endParaRPr>
          </a:p>
          <a:p>
            <a:pPr indent="0" lvl="0" marL="0" rtl="0" algn="l">
              <a:spcBef>
                <a:spcPts val="0"/>
              </a:spcBef>
              <a:spcAft>
                <a:spcPts val="0"/>
              </a:spcAft>
              <a:buNone/>
            </a:pPr>
            <a:r>
              <a:rPr lang="en" sz="900">
                <a:solidFill>
                  <a:schemeClr val="dk2"/>
                </a:solidFill>
              </a:rPr>
              <a:t>than pivot</a:t>
            </a:r>
            <a:endParaRPr sz="900">
              <a:solidFill>
                <a:schemeClr val="dk2"/>
              </a:solidFill>
            </a:endParaRPr>
          </a:p>
        </p:txBody>
      </p:sp>
      <p:sp>
        <p:nvSpPr>
          <p:cNvPr id="1015" name="Google Shape;1015;p51"/>
          <p:cNvSpPr txBox="1"/>
          <p:nvPr/>
        </p:nvSpPr>
        <p:spPr>
          <a:xfrm>
            <a:off x="2042035" y="2266950"/>
            <a:ext cx="1102200" cy="38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chemeClr val="dk2"/>
                </a:solidFill>
              </a:rPr>
              <a:t>Searching for less </a:t>
            </a:r>
            <a:endParaRPr sz="900">
              <a:solidFill>
                <a:schemeClr val="dk2"/>
              </a:solidFill>
            </a:endParaRPr>
          </a:p>
          <a:p>
            <a:pPr indent="0" lvl="0" marL="0" rtl="0" algn="l">
              <a:spcBef>
                <a:spcPts val="0"/>
              </a:spcBef>
              <a:spcAft>
                <a:spcPts val="0"/>
              </a:spcAft>
              <a:buNone/>
            </a:pPr>
            <a:r>
              <a:rPr lang="en" sz="900">
                <a:solidFill>
                  <a:schemeClr val="dk2"/>
                </a:solidFill>
              </a:rPr>
              <a:t>than pivot</a:t>
            </a:r>
            <a:endParaRPr sz="900">
              <a:solidFill>
                <a:schemeClr val="dk2"/>
              </a:solidFill>
            </a:endParaRPr>
          </a:p>
        </p:txBody>
      </p:sp>
      <p:sp>
        <p:nvSpPr>
          <p:cNvPr id="1016" name="Google Shape;1016;p51"/>
          <p:cNvSpPr/>
          <p:nvPr/>
        </p:nvSpPr>
        <p:spPr>
          <a:xfrm>
            <a:off x="713225" y="2963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17" name="Google Shape;1017;p51"/>
          <p:cNvSpPr/>
          <p:nvPr/>
        </p:nvSpPr>
        <p:spPr>
          <a:xfrm>
            <a:off x="1072625" y="2963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18" name="Google Shape;1018;p51"/>
          <p:cNvSpPr/>
          <p:nvPr/>
        </p:nvSpPr>
        <p:spPr>
          <a:xfrm>
            <a:off x="1432025" y="2963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19" name="Google Shape;1019;p51"/>
          <p:cNvSpPr/>
          <p:nvPr/>
        </p:nvSpPr>
        <p:spPr>
          <a:xfrm>
            <a:off x="2144082" y="2963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20" name="Google Shape;1020;p51"/>
          <p:cNvSpPr/>
          <p:nvPr/>
        </p:nvSpPr>
        <p:spPr>
          <a:xfrm>
            <a:off x="2503482" y="2963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21" name="Google Shape;1021;p51"/>
          <p:cNvSpPr/>
          <p:nvPr/>
        </p:nvSpPr>
        <p:spPr>
          <a:xfrm>
            <a:off x="2862882" y="2963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22" name="Google Shape;1022;p51"/>
          <p:cNvSpPr/>
          <p:nvPr/>
        </p:nvSpPr>
        <p:spPr>
          <a:xfrm>
            <a:off x="713225" y="2963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1023" name="Google Shape;1023;p51"/>
          <p:cNvSpPr/>
          <p:nvPr/>
        </p:nvSpPr>
        <p:spPr>
          <a:xfrm>
            <a:off x="1076825" y="2963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1024" name="Google Shape;1024;p51"/>
          <p:cNvSpPr/>
          <p:nvPr/>
        </p:nvSpPr>
        <p:spPr>
          <a:xfrm>
            <a:off x="1440425" y="2963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1025" name="Google Shape;1025;p51"/>
          <p:cNvSpPr/>
          <p:nvPr/>
        </p:nvSpPr>
        <p:spPr>
          <a:xfrm>
            <a:off x="349625" y="2963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1026" name="Google Shape;1026;p51"/>
          <p:cNvSpPr/>
          <p:nvPr/>
        </p:nvSpPr>
        <p:spPr>
          <a:xfrm>
            <a:off x="1804032" y="2963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1027" name="Google Shape;1027;p51"/>
          <p:cNvSpPr/>
          <p:nvPr/>
        </p:nvSpPr>
        <p:spPr>
          <a:xfrm>
            <a:off x="2160882" y="2963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1028" name="Google Shape;1028;p51"/>
          <p:cNvSpPr/>
          <p:nvPr/>
        </p:nvSpPr>
        <p:spPr>
          <a:xfrm>
            <a:off x="2520282" y="2963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029" name="Google Shape;1029;p51"/>
          <p:cNvSpPr/>
          <p:nvPr/>
        </p:nvSpPr>
        <p:spPr>
          <a:xfrm>
            <a:off x="2879682" y="29638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1030" name="Google Shape;1030;p51"/>
          <p:cNvSpPr txBox="1"/>
          <p:nvPr/>
        </p:nvSpPr>
        <p:spPr>
          <a:xfrm>
            <a:off x="756950" y="3429909"/>
            <a:ext cx="26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FF0000"/>
                </a:solidFill>
                <a:latin typeface="Caveat"/>
                <a:ea typeface="Caveat"/>
                <a:cs typeface="Caveat"/>
                <a:sym typeface="Caveat"/>
              </a:rPr>
              <a:t>i</a:t>
            </a:r>
            <a:endParaRPr b="1" sz="1800">
              <a:solidFill>
                <a:srgbClr val="FF0000"/>
              </a:solidFill>
              <a:latin typeface="Caveat"/>
              <a:ea typeface="Caveat"/>
              <a:cs typeface="Caveat"/>
              <a:sym typeface="Caveat"/>
            </a:endParaRPr>
          </a:p>
        </p:txBody>
      </p:sp>
      <p:sp>
        <p:nvSpPr>
          <p:cNvPr id="1031" name="Google Shape;1031;p51"/>
          <p:cNvSpPr txBox="1"/>
          <p:nvPr/>
        </p:nvSpPr>
        <p:spPr>
          <a:xfrm>
            <a:off x="2609812" y="3382331"/>
            <a:ext cx="4821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rgbClr val="FF0000"/>
                </a:solidFill>
                <a:latin typeface="Caveat"/>
                <a:ea typeface="Caveat"/>
                <a:cs typeface="Caveat"/>
                <a:sym typeface="Caveat"/>
              </a:rPr>
              <a:t>j</a:t>
            </a:r>
            <a:endParaRPr b="1" sz="1700">
              <a:solidFill>
                <a:srgbClr val="FF0000"/>
              </a:solidFill>
              <a:latin typeface="Caveat"/>
              <a:ea typeface="Caveat"/>
              <a:cs typeface="Caveat"/>
              <a:sym typeface="Caveat"/>
            </a:endParaRPr>
          </a:p>
        </p:txBody>
      </p:sp>
      <p:cxnSp>
        <p:nvCxnSpPr>
          <p:cNvPr id="1032" name="Google Shape;1032;p51"/>
          <p:cNvCxnSpPr>
            <a:endCxn id="1022" idx="2"/>
          </p:cNvCxnSpPr>
          <p:nvPr/>
        </p:nvCxnSpPr>
        <p:spPr>
          <a:xfrm flipH="1" rot="10800000">
            <a:off x="890225" y="3271925"/>
            <a:ext cx="2700" cy="303300"/>
          </a:xfrm>
          <a:prstGeom prst="straightConnector1">
            <a:avLst/>
          </a:prstGeom>
          <a:noFill/>
          <a:ln cap="flat" cmpd="sng" w="9525">
            <a:solidFill>
              <a:schemeClr val="dk2"/>
            </a:solidFill>
            <a:prstDash val="solid"/>
            <a:round/>
            <a:headEnd len="med" w="med" type="none"/>
            <a:tailEnd len="med" w="med" type="triangle"/>
          </a:ln>
        </p:spPr>
      </p:cxnSp>
      <p:cxnSp>
        <p:nvCxnSpPr>
          <p:cNvPr id="1033" name="Google Shape;1033;p51"/>
          <p:cNvCxnSpPr/>
          <p:nvPr/>
        </p:nvCxnSpPr>
        <p:spPr>
          <a:xfrm flipH="1" rot="10800000">
            <a:off x="2698625" y="3259816"/>
            <a:ext cx="2700" cy="303300"/>
          </a:xfrm>
          <a:prstGeom prst="straightConnector1">
            <a:avLst/>
          </a:prstGeom>
          <a:noFill/>
          <a:ln cap="flat" cmpd="sng" w="9525">
            <a:solidFill>
              <a:schemeClr val="dk2"/>
            </a:solidFill>
            <a:prstDash val="solid"/>
            <a:round/>
            <a:headEnd len="med" w="med" type="none"/>
            <a:tailEnd len="med" w="med" type="triangle"/>
          </a:ln>
        </p:spPr>
      </p:cxnSp>
      <p:sp>
        <p:nvSpPr>
          <p:cNvPr id="1034" name="Google Shape;1034;p51"/>
          <p:cNvSpPr/>
          <p:nvPr/>
        </p:nvSpPr>
        <p:spPr>
          <a:xfrm>
            <a:off x="666850"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35" name="Google Shape;1035;p51"/>
          <p:cNvSpPr/>
          <p:nvPr/>
        </p:nvSpPr>
        <p:spPr>
          <a:xfrm>
            <a:off x="1026250"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36" name="Google Shape;1036;p51"/>
          <p:cNvSpPr/>
          <p:nvPr/>
        </p:nvSpPr>
        <p:spPr>
          <a:xfrm>
            <a:off x="1385650"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37" name="Google Shape;1037;p51"/>
          <p:cNvSpPr/>
          <p:nvPr/>
        </p:nvSpPr>
        <p:spPr>
          <a:xfrm>
            <a:off x="2097707"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38" name="Google Shape;1038;p51"/>
          <p:cNvSpPr/>
          <p:nvPr/>
        </p:nvSpPr>
        <p:spPr>
          <a:xfrm>
            <a:off x="2457107"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39" name="Google Shape;1039;p51"/>
          <p:cNvSpPr/>
          <p:nvPr/>
        </p:nvSpPr>
        <p:spPr>
          <a:xfrm>
            <a:off x="2816507"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40" name="Google Shape;1040;p51"/>
          <p:cNvSpPr/>
          <p:nvPr/>
        </p:nvSpPr>
        <p:spPr>
          <a:xfrm>
            <a:off x="666850"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041" name="Google Shape;1041;p51"/>
          <p:cNvSpPr/>
          <p:nvPr/>
        </p:nvSpPr>
        <p:spPr>
          <a:xfrm>
            <a:off x="1030450"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1042" name="Google Shape;1042;p51"/>
          <p:cNvSpPr/>
          <p:nvPr/>
        </p:nvSpPr>
        <p:spPr>
          <a:xfrm>
            <a:off x="1394050"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1043" name="Google Shape;1043;p51"/>
          <p:cNvSpPr/>
          <p:nvPr/>
        </p:nvSpPr>
        <p:spPr>
          <a:xfrm>
            <a:off x="303250"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1044" name="Google Shape;1044;p51"/>
          <p:cNvSpPr/>
          <p:nvPr/>
        </p:nvSpPr>
        <p:spPr>
          <a:xfrm>
            <a:off x="1757657"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1045" name="Google Shape;1045;p51"/>
          <p:cNvSpPr/>
          <p:nvPr/>
        </p:nvSpPr>
        <p:spPr>
          <a:xfrm>
            <a:off x="2114507"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1046" name="Google Shape;1046;p51"/>
          <p:cNvSpPr/>
          <p:nvPr/>
        </p:nvSpPr>
        <p:spPr>
          <a:xfrm>
            <a:off x="2473907"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1047" name="Google Shape;1047;p51"/>
          <p:cNvSpPr/>
          <p:nvPr/>
        </p:nvSpPr>
        <p:spPr>
          <a:xfrm>
            <a:off x="2833307" y="409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1048" name="Google Shape;1048;p51"/>
          <p:cNvSpPr txBox="1"/>
          <p:nvPr/>
        </p:nvSpPr>
        <p:spPr>
          <a:xfrm>
            <a:off x="710575" y="4558509"/>
            <a:ext cx="26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FF0000"/>
                </a:solidFill>
                <a:latin typeface="Caveat"/>
                <a:ea typeface="Caveat"/>
                <a:cs typeface="Caveat"/>
                <a:sym typeface="Caveat"/>
              </a:rPr>
              <a:t>i</a:t>
            </a:r>
            <a:endParaRPr b="1" sz="1800">
              <a:solidFill>
                <a:srgbClr val="FF0000"/>
              </a:solidFill>
              <a:latin typeface="Caveat"/>
              <a:ea typeface="Caveat"/>
              <a:cs typeface="Caveat"/>
              <a:sym typeface="Caveat"/>
            </a:endParaRPr>
          </a:p>
        </p:txBody>
      </p:sp>
      <p:sp>
        <p:nvSpPr>
          <p:cNvPr id="1049" name="Google Shape;1049;p51"/>
          <p:cNvSpPr txBox="1"/>
          <p:nvPr/>
        </p:nvSpPr>
        <p:spPr>
          <a:xfrm>
            <a:off x="2563437" y="4510931"/>
            <a:ext cx="4821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rgbClr val="FF0000"/>
                </a:solidFill>
                <a:latin typeface="Caveat"/>
                <a:ea typeface="Caveat"/>
                <a:cs typeface="Caveat"/>
                <a:sym typeface="Caveat"/>
              </a:rPr>
              <a:t>j</a:t>
            </a:r>
            <a:endParaRPr b="1" sz="1700">
              <a:solidFill>
                <a:srgbClr val="FF0000"/>
              </a:solidFill>
              <a:latin typeface="Caveat"/>
              <a:ea typeface="Caveat"/>
              <a:cs typeface="Caveat"/>
              <a:sym typeface="Caveat"/>
            </a:endParaRPr>
          </a:p>
        </p:txBody>
      </p:sp>
      <p:cxnSp>
        <p:nvCxnSpPr>
          <p:cNvPr id="1050" name="Google Shape;1050;p51"/>
          <p:cNvCxnSpPr>
            <a:endCxn id="1040" idx="2"/>
          </p:cNvCxnSpPr>
          <p:nvPr/>
        </p:nvCxnSpPr>
        <p:spPr>
          <a:xfrm flipH="1" rot="10800000">
            <a:off x="843850" y="4400525"/>
            <a:ext cx="2700" cy="303300"/>
          </a:xfrm>
          <a:prstGeom prst="straightConnector1">
            <a:avLst/>
          </a:prstGeom>
          <a:noFill/>
          <a:ln cap="flat" cmpd="sng" w="9525">
            <a:solidFill>
              <a:schemeClr val="dk2"/>
            </a:solidFill>
            <a:prstDash val="solid"/>
            <a:round/>
            <a:headEnd len="med" w="med" type="none"/>
            <a:tailEnd len="med" w="med" type="triangle"/>
          </a:ln>
        </p:spPr>
      </p:cxnSp>
      <p:cxnSp>
        <p:nvCxnSpPr>
          <p:cNvPr id="1051" name="Google Shape;1051;p51"/>
          <p:cNvCxnSpPr/>
          <p:nvPr/>
        </p:nvCxnSpPr>
        <p:spPr>
          <a:xfrm flipH="1" rot="10800000">
            <a:off x="2652250" y="4388416"/>
            <a:ext cx="2700" cy="303300"/>
          </a:xfrm>
          <a:prstGeom prst="straightConnector1">
            <a:avLst/>
          </a:prstGeom>
          <a:noFill/>
          <a:ln cap="flat" cmpd="sng" w="9525">
            <a:solidFill>
              <a:schemeClr val="dk2"/>
            </a:solidFill>
            <a:prstDash val="solid"/>
            <a:round/>
            <a:headEnd len="med" w="med" type="none"/>
            <a:tailEnd len="med" w="med" type="triangle"/>
          </a:ln>
        </p:spPr>
      </p:cxnSp>
      <p:sp>
        <p:nvSpPr>
          <p:cNvPr id="1052" name="Google Shape;1052;p51"/>
          <p:cNvSpPr/>
          <p:nvPr/>
        </p:nvSpPr>
        <p:spPr>
          <a:xfrm>
            <a:off x="856025" y="3876171"/>
            <a:ext cx="1734200" cy="215997"/>
          </a:xfrm>
          <a:custGeom>
            <a:rect b="b" l="l" r="r" t="t"/>
            <a:pathLst>
              <a:path extrusionOk="0" h="16382" w="69368">
                <a:moveTo>
                  <a:pt x="0" y="15834"/>
                </a:moveTo>
                <a:cubicBezTo>
                  <a:pt x="3107" y="13549"/>
                  <a:pt x="11241" y="4501"/>
                  <a:pt x="18644" y="2125"/>
                </a:cubicBezTo>
                <a:cubicBezTo>
                  <a:pt x="26047" y="-251"/>
                  <a:pt x="35964" y="-800"/>
                  <a:pt x="44418" y="1576"/>
                </a:cubicBezTo>
                <a:cubicBezTo>
                  <a:pt x="52872" y="3952"/>
                  <a:pt x="65210" y="13914"/>
                  <a:pt x="69368" y="16382"/>
                </a:cubicBezTo>
              </a:path>
            </a:pathLst>
          </a:custGeom>
          <a:noFill/>
          <a:ln cap="flat" cmpd="sng" w="9525">
            <a:solidFill>
              <a:srgbClr val="FF0000"/>
            </a:solidFill>
            <a:prstDash val="solid"/>
            <a:round/>
            <a:headEnd len="med" w="med" type="stealth"/>
            <a:tailEnd len="med" w="med" type="stealth"/>
          </a:ln>
        </p:spPr>
      </p:sp>
      <p:sp>
        <p:nvSpPr>
          <p:cNvPr id="1053" name="Google Shape;1053;p51"/>
          <p:cNvSpPr/>
          <p:nvPr/>
        </p:nvSpPr>
        <p:spPr>
          <a:xfrm>
            <a:off x="3818000" y="1432775"/>
            <a:ext cx="390600" cy="322200"/>
          </a:xfrm>
          <a:prstGeom prst="ellipse">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1</a:t>
            </a:r>
            <a:endParaRPr>
              <a:solidFill>
                <a:srgbClr val="FF0000"/>
              </a:solidFill>
            </a:endParaRPr>
          </a:p>
        </p:txBody>
      </p:sp>
      <p:sp>
        <p:nvSpPr>
          <p:cNvPr id="1054" name="Google Shape;1054;p51"/>
          <p:cNvSpPr/>
          <p:nvPr/>
        </p:nvSpPr>
        <p:spPr>
          <a:xfrm>
            <a:off x="3849475" y="2956775"/>
            <a:ext cx="390600" cy="322200"/>
          </a:xfrm>
          <a:prstGeom prst="ellipse">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sp>
        <p:nvSpPr>
          <p:cNvPr id="1055" name="Google Shape;1055;p51"/>
          <p:cNvSpPr/>
          <p:nvPr/>
        </p:nvSpPr>
        <p:spPr>
          <a:xfrm>
            <a:off x="3849475" y="4085375"/>
            <a:ext cx="390600" cy="322200"/>
          </a:xfrm>
          <a:prstGeom prst="ellipse">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3</a:t>
            </a:r>
            <a:endParaRPr>
              <a:solidFill>
                <a:srgbClr val="FF0000"/>
              </a:solidFill>
            </a:endParaRPr>
          </a:p>
        </p:txBody>
      </p:sp>
      <p:sp>
        <p:nvSpPr>
          <p:cNvPr id="1056" name="Google Shape;1056;p51"/>
          <p:cNvSpPr txBox="1"/>
          <p:nvPr/>
        </p:nvSpPr>
        <p:spPr>
          <a:xfrm>
            <a:off x="5529150" y="920025"/>
            <a:ext cx="2581200" cy="174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partition (low, high)</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pivot = A[low]</a:t>
            </a:r>
            <a:endParaRPr b="1" sz="1200">
              <a:solidFill>
                <a:schemeClr val="accent4"/>
              </a:solidFill>
              <a:latin typeface="Courier New"/>
              <a:ea typeface="Courier New"/>
              <a:cs typeface="Courier New"/>
              <a:sym typeface="Courier New"/>
            </a:endParaRPr>
          </a:p>
          <a:p>
            <a:pPr indent="457200" lvl="0" marL="0" rtl="0" algn="l">
              <a:spcBef>
                <a:spcPts val="0"/>
              </a:spcBef>
              <a:spcAft>
                <a:spcPts val="0"/>
              </a:spcAft>
              <a:buNone/>
            </a:pPr>
            <a:r>
              <a:rPr b="1" lang="en" sz="1200">
                <a:solidFill>
                  <a:schemeClr val="accent4"/>
                </a:solidFill>
                <a:latin typeface="Courier New"/>
                <a:ea typeface="Courier New"/>
                <a:cs typeface="Courier New"/>
                <a:sym typeface="Courier New"/>
              </a:rPr>
              <a:t>i= low,  j = high</a:t>
            </a:r>
            <a:endParaRPr b="1" sz="1200">
              <a:solidFill>
                <a:schemeClr val="accent4"/>
              </a:solidFill>
              <a:latin typeface="Courier New"/>
              <a:ea typeface="Courier New"/>
              <a:cs typeface="Courier New"/>
              <a:sym typeface="Courier New"/>
            </a:endParaRPr>
          </a:p>
          <a:p>
            <a:pPr indent="457200" lvl="0" marL="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0" rtl="0" algn="l">
              <a:spcBef>
                <a:spcPts val="0"/>
              </a:spcBef>
              <a:spcAft>
                <a:spcPts val="0"/>
              </a:spcAft>
              <a:buNone/>
            </a:pPr>
            <a:r>
              <a:t/>
            </a:r>
            <a:endParaRPr b="1" sz="1200">
              <a:solidFill>
                <a:schemeClr val="accent4"/>
              </a:solidFill>
              <a:latin typeface="Courier New"/>
              <a:ea typeface="Courier New"/>
              <a:cs typeface="Courier New"/>
              <a:sym typeface="Courier New"/>
            </a:endParaRPr>
          </a:p>
        </p:txBody>
      </p:sp>
      <p:sp>
        <p:nvSpPr>
          <p:cNvPr id="1057" name="Google Shape;1057;p51"/>
          <p:cNvSpPr txBox="1"/>
          <p:nvPr/>
        </p:nvSpPr>
        <p:spPr>
          <a:xfrm>
            <a:off x="5529150" y="2379125"/>
            <a:ext cx="3555300" cy="1662300"/>
          </a:xfrm>
          <a:prstGeom prst="rect">
            <a:avLst/>
          </a:prstGeom>
          <a:noFill/>
          <a:ln>
            <a:noFill/>
          </a:ln>
        </p:spPr>
        <p:txBody>
          <a:bodyPr anchorCtr="0" anchor="t" bIns="91425" lIns="91425" spcFirstLastPara="1" rIns="91425" wrap="square" tIns="91425">
            <a:spAutoFit/>
          </a:bodyPr>
          <a:lstStyle/>
          <a:p>
            <a:pPr indent="457200" lvl="0" marL="457200" rtl="0" algn="l">
              <a:spcBef>
                <a:spcPts val="0"/>
              </a:spcBef>
              <a:spcAft>
                <a:spcPts val="0"/>
              </a:spcAft>
              <a:buNone/>
            </a:pPr>
            <a:r>
              <a:rPr b="1" lang="en" sz="1200">
                <a:solidFill>
                  <a:schemeClr val="accent4"/>
                </a:solidFill>
                <a:latin typeface="Courier New"/>
                <a:ea typeface="Courier New"/>
                <a:cs typeface="Courier New"/>
                <a:sym typeface="Courier New"/>
              </a:rPr>
              <a:t>do{</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1200">
                <a:solidFill>
                  <a:schemeClr val="accent4"/>
                </a:solidFill>
                <a:latin typeface="Courier New"/>
                <a:ea typeface="Courier New"/>
                <a:cs typeface="Courier New"/>
                <a:sym typeface="Courier New"/>
              </a:rPr>
              <a:t>	i++</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1200">
                <a:solidFill>
                  <a:schemeClr val="accent4"/>
                </a:solidFill>
                <a:latin typeface="Courier New"/>
                <a:ea typeface="Courier New"/>
                <a:cs typeface="Courier New"/>
                <a:sym typeface="Courier New"/>
              </a:rPr>
              <a:t>}while A[i] &lt; pivot &amp; i &lt; high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1200">
                <a:solidFill>
                  <a:schemeClr val="accent4"/>
                </a:solidFill>
                <a:latin typeface="Courier New"/>
                <a:ea typeface="Courier New"/>
                <a:cs typeface="Courier New"/>
                <a:sym typeface="Courier New"/>
              </a:rPr>
              <a:t>do{</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1200">
                <a:solidFill>
                  <a:schemeClr val="accent4"/>
                </a:solidFill>
                <a:latin typeface="Courier New"/>
                <a:ea typeface="Courier New"/>
                <a:cs typeface="Courier New"/>
                <a:sym typeface="Courier New"/>
              </a:rPr>
              <a:t> 	j--</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1200">
                <a:solidFill>
                  <a:schemeClr val="accent4"/>
                </a:solidFill>
                <a:latin typeface="Courier New"/>
                <a:ea typeface="Courier New"/>
                <a:cs typeface="Courier New"/>
                <a:sym typeface="Courier New"/>
              </a:rPr>
              <a:t>}while A[j] &gt; pivot</a:t>
            </a:r>
            <a:endParaRPr b="1" sz="1200">
              <a:solidFill>
                <a:schemeClr val="accent4"/>
              </a:solidFill>
              <a:latin typeface="Courier New"/>
              <a:ea typeface="Courier New"/>
              <a:cs typeface="Courier New"/>
              <a:sym typeface="Courier New"/>
            </a:endParaRPr>
          </a:p>
        </p:txBody>
      </p:sp>
      <p:sp>
        <p:nvSpPr>
          <p:cNvPr id="1058" name="Google Shape;1058;p51"/>
          <p:cNvSpPr txBox="1"/>
          <p:nvPr/>
        </p:nvSpPr>
        <p:spPr>
          <a:xfrm>
            <a:off x="5278625" y="3855225"/>
            <a:ext cx="3183900" cy="554100"/>
          </a:xfrm>
          <a:prstGeom prst="rect">
            <a:avLst/>
          </a:prstGeom>
          <a:noFill/>
          <a:ln>
            <a:noFill/>
          </a:ln>
        </p:spPr>
        <p:txBody>
          <a:bodyPr anchorCtr="0" anchor="t" bIns="91425" lIns="91425" spcFirstLastPara="1" rIns="91425" wrap="square" tIns="91425">
            <a:spAutoFit/>
          </a:bodyPr>
          <a:lstStyle/>
          <a:p>
            <a:pPr indent="457200" lvl="0" marL="457200" rtl="0" algn="l">
              <a:spcBef>
                <a:spcPts val="0"/>
              </a:spcBef>
              <a:spcAft>
                <a:spcPts val="0"/>
              </a:spcAft>
              <a:buNone/>
            </a:pPr>
            <a:r>
              <a:rPr b="1" lang="en" sz="1200">
                <a:solidFill>
                  <a:srgbClr val="FF00FF"/>
                </a:solidFill>
                <a:latin typeface="Courier New"/>
                <a:ea typeface="Courier New"/>
                <a:cs typeface="Courier New"/>
                <a:sym typeface="Courier New"/>
              </a:rPr>
              <a:t>if i &lt; j:</a:t>
            </a:r>
            <a:endParaRPr b="1" sz="1200">
              <a:solidFill>
                <a:srgbClr val="FF00FF"/>
              </a:solidFill>
              <a:latin typeface="Courier New"/>
              <a:ea typeface="Courier New"/>
              <a:cs typeface="Courier New"/>
              <a:sym typeface="Courier New"/>
            </a:endParaRPr>
          </a:p>
          <a:p>
            <a:pPr indent="457200" lvl="0" marL="457200" rtl="0" algn="l">
              <a:spcBef>
                <a:spcPts val="0"/>
              </a:spcBef>
              <a:spcAft>
                <a:spcPts val="0"/>
              </a:spcAft>
              <a:buNone/>
            </a:pPr>
            <a:r>
              <a:rPr b="1" lang="en" sz="1200">
                <a:solidFill>
                  <a:srgbClr val="FF00FF"/>
                </a:solidFill>
                <a:latin typeface="Courier New"/>
                <a:ea typeface="Courier New"/>
                <a:cs typeface="Courier New"/>
                <a:sym typeface="Courier New"/>
              </a:rPr>
              <a:t>	Swap (A[i], A[j])</a:t>
            </a:r>
            <a:r>
              <a:rPr b="1" lang="en" sz="1200">
                <a:solidFill>
                  <a:schemeClr val="accent4"/>
                </a:solidFill>
                <a:latin typeface="Courier New"/>
                <a:ea typeface="Courier New"/>
                <a:cs typeface="Courier New"/>
                <a:sym typeface="Courier New"/>
              </a:rPr>
              <a:t> </a:t>
            </a:r>
            <a:endParaRPr/>
          </a:p>
        </p:txBody>
      </p:sp>
      <p:sp>
        <p:nvSpPr>
          <p:cNvPr id="1059" name="Google Shape;1059;p51"/>
          <p:cNvSpPr txBox="1"/>
          <p:nvPr/>
        </p:nvSpPr>
        <p:spPr>
          <a:xfrm>
            <a:off x="5926125" y="1757550"/>
            <a:ext cx="3000000" cy="27705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rPr b="1" lang="en" sz="1200">
                <a:solidFill>
                  <a:schemeClr val="accent1"/>
                </a:solidFill>
                <a:latin typeface="Courier New"/>
                <a:ea typeface="Courier New"/>
                <a:cs typeface="Courier New"/>
                <a:sym typeface="Courier New"/>
              </a:rPr>
              <a:t>While (i&lt;j) </a:t>
            </a:r>
            <a:endParaRPr b="1" sz="1200">
              <a:solidFill>
                <a:schemeClr val="accent1"/>
              </a:solidFill>
              <a:latin typeface="Courier New"/>
              <a:ea typeface="Courier New"/>
              <a:cs typeface="Courier New"/>
              <a:sym typeface="Courier New"/>
            </a:endParaRPr>
          </a:p>
          <a:p>
            <a:pPr indent="457200" lvl="0" marL="0" rtl="0" algn="l">
              <a:spcBef>
                <a:spcPts val="0"/>
              </a:spcBef>
              <a:spcAft>
                <a:spcPts val="0"/>
              </a:spcAft>
              <a:buNone/>
            </a:pPr>
            <a:r>
              <a:rPr b="1" lang="en" sz="1200">
                <a:solidFill>
                  <a:schemeClr val="accent1"/>
                </a:solidFill>
                <a:latin typeface="Courier New"/>
                <a:ea typeface="Courier New"/>
                <a:cs typeface="Courier New"/>
                <a:sym typeface="Courier New"/>
              </a:rPr>
              <a:t>{</a:t>
            </a:r>
            <a:endParaRPr b="1" sz="1200">
              <a:solidFill>
                <a:schemeClr val="accent1"/>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0" rtl="0" algn="l">
              <a:spcBef>
                <a:spcPts val="0"/>
              </a:spcBef>
              <a:spcAft>
                <a:spcPts val="0"/>
              </a:spcAft>
              <a:buNone/>
            </a:pPr>
            <a:r>
              <a:rPr b="1" lang="en" sz="1200">
                <a:solidFill>
                  <a:schemeClr val="accent1"/>
                </a:solidFill>
                <a:latin typeface="Courier New"/>
                <a:ea typeface="Courier New"/>
                <a:cs typeface="Courier New"/>
                <a:sym typeface="Courier New"/>
              </a:rPr>
              <a:t>}</a:t>
            </a:r>
            <a:endParaRPr>
              <a:solidFill>
                <a:schemeClr val="accent1"/>
              </a:solidFill>
            </a:endParaRPr>
          </a:p>
        </p:txBody>
      </p:sp>
      <p:sp>
        <p:nvSpPr>
          <p:cNvPr id="1060" name="Google Shape;1060;p51"/>
          <p:cNvSpPr txBox="1"/>
          <p:nvPr/>
        </p:nvSpPr>
        <p:spPr>
          <a:xfrm>
            <a:off x="5595375" y="4482300"/>
            <a:ext cx="3000000" cy="5541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rPr b="1" lang="en" sz="1200">
                <a:solidFill>
                  <a:schemeClr val="accent4"/>
                </a:solidFill>
                <a:latin typeface="Courier New"/>
                <a:ea typeface="Courier New"/>
                <a:cs typeface="Courier New"/>
                <a:sym typeface="Courier New"/>
              </a:rPr>
              <a:t>swap(pivot, A[j])</a:t>
            </a:r>
            <a:endParaRPr b="1" sz="1200">
              <a:solidFill>
                <a:schemeClr val="accent4"/>
              </a:solidFill>
              <a:latin typeface="Courier New"/>
              <a:ea typeface="Courier New"/>
              <a:cs typeface="Courier New"/>
              <a:sym typeface="Courier New"/>
            </a:endParaRPr>
          </a:p>
          <a:p>
            <a:pPr indent="457200" lvl="0" marL="0" rtl="0" algn="l">
              <a:spcBef>
                <a:spcPts val="0"/>
              </a:spcBef>
              <a:spcAft>
                <a:spcPts val="0"/>
              </a:spcAft>
              <a:buNone/>
            </a:pPr>
            <a:r>
              <a:rPr b="1" lang="en" sz="1200">
                <a:solidFill>
                  <a:schemeClr val="accent4"/>
                </a:solidFill>
                <a:latin typeface="Courier New"/>
                <a:ea typeface="Courier New"/>
                <a:cs typeface="Courier New"/>
                <a:sym typeface="Courier New"/>
              </a:rPr>
              <a:t>return j }</a:t>
            </a:r>
            <a:endParaRPr/>
          </a:p>
        </p:txBody>
      </p:sp>
      <p:sp>
        <p:nvSpPr>
          <p:cNvPr id="1061" name="Google Shape;1061;p51"/>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Cont …</a:t>
            </a:r>
            <a:endParaRPr sz="25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2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2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2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5" name="Shape 1065"/>
        <p:cNvGrpSpPr/>
        <p:nvPr/>
      </p:nvGrpSpPr>
      <p:grpSpPr>
        <a:xfrm>
          <a:off x="0" y="0"/>
          <a:ext cx="0" cy="0"/>
          <a:chOff x="0" y="0"/>
          <a:chExt cx="0" cy="0"/>
        </a:xfrm>
      </p:grpSpPr>
      <p:pic>
        <p:nvPicPr>
          <p:cNvPr id="1066" name="Google Shape;1066;p52"/>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067" name="Google Shape;1067;p52"/>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068" name="Google Shape;1068;p52"/>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QuickSort() </a:t>
            </a:r>
            <a:endParaRPr sz="2500">
              <a:solidFill>
                <a:schemeClr val="dk1"/>
              </a:solidFill>
            </a:endParaRPr>
          </a:p>
        </p:txBody>
      </p:sp>
      <p:sp>
        <p:nvSpPr>
          <p:cNvPr id="1069" name="Google Shape;1069;p52"/>
          <p:cNvSpPr txBox="1"/>
          <p:nvPr/>
        </p:nvSpPr>
        <p:spPr>
          <a:xfrm>
            <a:off x="804750" y="920025"/>
            <a:ext cx="2581200" cy="174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9900FF"/>
                </a:solidFill>
                <a:latin typeface="Courier New"/>
                <a:ea typeface="Courier New"/>
                <a:cs typeface="Courier New"/>
                <a:sym typeface="Courier New"/>
              </a:rPr>
              <a:t>partition</a:t>
            </a:r>
            <a:r>
              <a:rPr b="1" lang="en" sz="1200">
                <a:solidFill>
                  <a:schemeClr val="accent4"/>
                </a:solidFill>
                <a:latin typeface="Courier New"/>
                <a:ea typeface="Courier New"/>
                <a:cs typeface="Courier New"/>
                <a:sym typeface="Courier New"/>
              </a:rPr>
              <a:t> (low, high)</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pivot = A[low]</a:t>
            </a:r>
            <a:endParaRPr b="1" sz="1200">
              <a:solidFill>
                <a:schemeClr val="accent4"/>
              </a:solidFill>
              <a:latin typeface="Courier New"/>
              <a:ea typeface="Courier New"/>
              <a:cs typeface="Courier New"/>
              <a:sym typeface="Courier New"/>
            </a:endParaRPr>
          </a:p>
          <a:p>
            <a:pPr indent="457200" lvl="0" marL="0" rtl="0" algn="l">
              <a:spcBef>
                <a:spcPts val="0"/>
              </a:spcBef>
              <a:spcAft>
                <a:spcPts val="0"/>
              </a:spcAft>
              <a:buNone/>
            </a:pPr>
            <a:r>
              <a:rPr b="1" lang="en" sz="1200">
                <a:solidFill>
                  <a:schemeClr val="accent4"/>
                </a:solidFill>
                <a:latin typeface="Courier New"/>
                <a:ea typeface="Courier New"/>
                <a:cs typeface="Courier New"/>
                <a:sym typeface="Courier New"/>
              </a:rPr>
              <a:t>i= low,  j = high</a:t>
            </a:r>
            <a:endParaRPr b="1" sz="1200">
              <a:solidFill>
                <a:schemeClr val="accent4"/>
              </a:solidFill>
              <a:latin typeface="Courier New"/>
              <a:ea typeface="Courier New"/>
              <a:cs typeface="Courier New"/>
              <a:sym typeface="Courier New"/>
            </a:endParaRPr>
          </a:p>
          <a:p>
            <a:pPr indent="457200" lvl="0" marL="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0" rtl="0" algn="l">
              <a:spcBef>
                <a:spcPts val="0"/>
              </a:spcBef>
              <a:spcAft>
                <a:spcPts val="0"/>
              </a:spcAft>
              <a:buNone/>
            </a:pPr>
            <a:r>
              <a:t/>
            </a:r>
            <a:endParaRPr b="1" sz="1200">
              <a:solidFill>
                <a:schemeClr val="accent4"/>
              </a:solidFill>
              <a:latin typeface="Courier New"/>
              <a:ea typeface="Courier New"/>
              <a:cs typeface="Courier New"/>
              <a:sym typeface="Courier New"/>
            </a:endParaRPr>
          </a:p>
        </p:txBody>
      </p:sp>
      <p:sp>
        <p:nvSpPr>
          <p:cNvPr id="1070" name="Google Shape;1070;p52"/>
          <p:cNvSpPr txBox="1"/>
          <p:nvPr/>
        </p:nvSpPr>
        <p:spPr>
          <a:xfrm>
            <a:off x="804750" y="2379125"/>
            <a:ext cx="3000000" cy="1477500"/>
          </a:xfrm>
          <a:prstGeom prst="rect">
            <a:avLst/>
          </a:prstGeom>
          <a:noFill/>
          <a:ln>
            <a:noFill/>
          </a:ln>
        </p:spPr>
        <p:txBody>
          <a:bodyPr anchorCtr="0" anchor="t" bIns="91425" lIns="91425" spcFirstLastPara="1" rIns="91425" wrap="square" tIns="91425">
            <a:spAutoFit/>
          </a:bodyPr>
          <a:lstStyle/>
          <a:p>
            <a:pPr indent="457200" lvl="0" marL="457200" rtl="0" algn="l">
              <a:spcBef>
                <a:spcPts val="0"/>
              </a:spcBef>
              <a:spcAft>
                <a:spcPts val="0"/>
              </a:spcAft>
              <a:buNone/>
            </a:pPr>
            <a:r>
              <a:rPr b="1" lang="en" sz="1200">
                <a:solidFill>
                  <a:schemeClr val="accent4"/>
                </a:solidFill>
                <a:latin typeface="Courier New"/>
                <a:ea typeface="Courier New"/>
                <a:cs typeface="Courier New"/>
                <a:sym typeface="Courier New"/>
              </a:rPr>
              <a:t>do{</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1200">
                <a:solidFill>
                  <a:schemeClr val="accent4"/>
                </a:solidFill>
                <a:latin typeface="Courier New"/>
                <a:ea typeface="Courier New"/>
                <a:cs typeface="Courier New"/>
                <a:sym typeface="Courier New"/>
              </a:rPr>
              <a:t>	i++</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1200">
                <a:solidFill>
                  <a:schemeClr val="accent4"/>
                </a:solidFill>
                <a:latin typeface="Courier New"/>
                <a:ea typeface="Courier New"/>
                <a:cs typeface="Courier New"/>
                <a:sym typeface="Courier New"/>
              </a:rPr>
              <a:t>}while A[i] &lt; pivot</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1200">
                <a:solidFill>
                  <a:schemeClr val="accent4"/>
                </a:solidFill>
                <a:latin typeface="Courier New"/>
                <a:ea typeface="Courier New"/>
                <a:cs typeface="Courier New"/>
                <a:sym typeface="Courier New"/>
              </a:rPr>
              <a:t>do{</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1200">
                <a:solidFill>
                  <a:schemeClr val="accent4"/>
                </a:solidFill>
                <a:latin typeface="Courier New"/>
                <a:ea typeface="Courier New"/>
                <a:cs typeface="Courier New"/>
                <a:sym typeface="Courier New"/>
              </a:rPr>
              <a:t> 	j–-</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1200">
                <a:solidFill>
                  <a:schemeClr val="accent4"/>
                </a:solidFill>
                <a:latin typeface="Courier New"/>
                <a:ea typeface="Courier New"/>
                <a:cs typeface="Courier New"/>
                <a:sym typeface="Courier New"/>
              </a:rPr>
              <a:t>}while A[j] &gt; pivot</a:t>
            </a:r>
            <a:endParaRPr b="1" sz="1200">
              <a:solidFill>
                <a:schemeClr val="accent4"/>
              </a:solidFill>
              <a:latin typeface="Courier New"/>
              <a:ea typeface="Courier New"/>
              <a:cs typeface="Courier New"/>
              <a:sym typeface="Courier New"/>
            </a:endParaRPr>
          </a:p>
        </p:txBody>
      </p:sp>
      <p:sp>
        <p:nvSpPr>
          <p:cNvPr id="1071" name="Google Shape;1071;p52"/>
          <p:cNvSpPr txBox="1"/>
          <p:nvPr/>
        </p:nvSpPr>
        <p:spPr>
          <a:xfrm>
            <a:off x="554225" y="3855225"/>
            <a:ext cx="3183900" cy="554100"/>
          </a:xfrm>
          <a:prstGeom prst="rect">
            <a:avLst/>
          </a:prstGeom>
          <a:noFill/>
          <a:ln>
            <a:noFill/>
          </a:ln>
        </p:spPr>
        <p:txBody>
          <a:bodyPr anchorCtr="0" anchor="t" bIns="91425" lIns="91425" spcFirstLastPara="1" rIns="91425" wrap="square" tIns="91425">
            <a:spAutoFit/>
          </a:bodyPr>
          <a:lstStyle/>
          <a:p>
            <a:pPr indent="457200" lvl="0" marL="457200" rtl="0" algn="l">
              <a:spcBef>
                <a:spcPts val="0"/>
              </a:spcBef>
              <a:spcAft>
                <a:spcPts val="0"/>
              </a:spcAft>
              <a:buNone/>
            </a:pPr>
            <a:r>
              <a:rPr b="1" lang="en" sz="1200">
                <a:solidFill>
                  <a:srgbClr val="FF00FF"/>
                </a:solidFill>
                <a:latin typeface="Courier New"/>
                <a:ea typeface="Courier New"/>
                <a:cs typeface="Courier New"/>
                <a:sym typeface="Courier New"/>
              </a:rPr>
              <a:t>if i &lt; j:</a:t>
            </a:r>
            <a:endParaRPr b="1" sz="1200">
              <a:solidFill>
                <a:srgbClr val="FF00FF"/>
              </a:solidFill>
              <a:latin typeface="Courier New"/>
              <a:ea typeface="Courier New"/>
              <a:cs typeface="Courier New"/>
              <a:sym typeface="Courier New"/>
            </a:endParaRPr>
          </a:p>
          <a:p>
            <a:pPr indent="457200" lvl="0" marL="457200" rtl="0" algn="l">
              <a:spcBef>
                <a:spcPts val="0"/>
              </a:spcBef>
              <a:spcAft>
                <a:spcPts val="0"/>
              </a:spcAft>
              <a:buNone/>
            </a:pPr>
            <a:r>
              <a:rPr b="1" lang="en" sz="1200">
                <a:solidFill>
                  <a:srgbClr val="FF00FF"/>
                </a:solidFill>
                <a:latin typeface="Courier New"/>
                <a:ea typeface="Courier New"/>
                <a:cs typeface="Courier New"/>
                <a:sym typeface="Courier New"/>
              </a:rPr>
              <a:t>	Swap (A[i], A[j])</a:t>
            </a:r>
            <a:r>
              <a:rPr b="1" lang="en" sz="1200">
                <a:solidFill>
                  <a:schemeClr val="accent4"/>
                </a:solidFill>
                <a:latin typeface="Courier New"/>
                <a:ea typeface="Courier New"/>
                <a:cs typeface="Courier New"/>
                <a:sym typeface="Courier New"/>
              </a:rPr>
              <a:t> </a:t>
            </a:r>
            <a:endParaRPr/>
          </a:p>
        </p:txBody>
      </p:sp>
      <p:sp>
        <p:nvSpPr>
          <p:cNvPr id="1072" name="Google Shape;1072;p52"/>
          <p:cNvSpPr txBox="1"/>
          <p:nvPr/>
        </p:nvSpPr>
        <p:spPr>
          <a:xfrm>
            <a:off x="738125" y="1815425"/>
            <a:ext cx="3000000" cy="27705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rPr b="1" lang="en" sz="1200">
                <a:solidFill>
                  <a:schemeClr val="accent1"/>
                </a:solidFill>
                <a:latin typeface="Courier New"/>
                <a:ea typeface="Courier New"/>
                <a:cs typeface="Courier New"/>
                <a:sym typeface="Courier New"/>
              </a:rPr>
              <a:t>While (i&lt;j) </a:t>
            </a:r>
            <a:endParaRPr b="1" sz="1200">
              <a:solidFill>
                <a:schemeClr val="accent1"/>
              </a:solidFill>
              <a:latin typeface="Courier New"/>
              <a:ea typeface="Courier New"/>
              <a:cs typeface="Courier New"/>
              <a:sym typeface="Courier New"/>
            </a:endParaRPr>
          </a:p>
          <a:p>
            <a:pPr indent="457200" lvl="0" marL="0" rtl="0" algn="l">
              <a:spcBef>
                <a:spcPts val="0"/>
              </a:spcBef>
              <a:spcAft>
                <a:spcPts val="0"/>
              </a:spcAft>
              <a:buNone/>
            </a:pPr>
            <a:r>
              <a:rPr b="1" lang="en" sz="1200">
                <a:solidFill>
                  <a:schemeClr val="accent1"/>
                </a:solidFill>
                <a:latin typeface="Courier New"/>
                <a:ea typeface="Courier New"/>
                <a:cs typeface="Courier New"/>
                <a:sym typeface="Courier New"/>
              </a:rPr>
              <a:t>{</a:t>
            </a:r>
            <a:endParaRPr b="1" sz="1200">
              <a:solidFill>
                <a:schemeClr val="accent1"/>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t/>
            </a:r>
            <a:endParaRPr b="1" sz="1200">
              <a:solidFill>
                <a:schemeClr val="accent4"/>
              </a:solidFill>
              <a:latin typeface="Courier New"/>
              <a:ea typeface="Courier New"/>
              <a:cs typeface="Courier New"/>
              <a:sym typeface="Courier New"/>
            </a:endParaRPr>
          </a:p>
          <a:p>
            <a:pPr indent="457200" lvl="0" marL="0" rtl="0" algn="l">
              <a:spcBef>
                <a:spcPts val="0"/>
              </a:spcBef>
              <a:spcAft>
                <a:spcPts val="0"/>
              </a:spcAft>
              <a:buNone/>
            </a:pPr>
            <a:r>
              <a:rPr b="1" lang="en" sz="1200">
                <a:solidFill>
                  <a:schemeClr val="accent1"/>
                </a:solidFill>
                <a:latin typeface="Courier New"/>
                <a:ea typeface="Courier New"/>
                <a:cs typeface="Courier New"/>
                <a:sym typeface="Courier New"/>
              </a:rPr>
              <a:t>}</a:t>
            </a:r>
            <a:endParaRPr>
              <a:solidFill>
                <a:schemeClr val="accent1"/>
              </a:solidFill>
            </a:endParaRPr>
          </a:p>
        </p:txBody>
      </p:sp>
      <p:sp>
        <p:nvSpPr>
          <p:cNvPr id="1073" name="Google Shape;1073;p52"/>
          <p:cNvSpPr txBox="1"/>
          <p:nvPr/>
        </p:nvSpPr>
        <p:spPr>
          <a:xfrm>
            <a:off x="870975" y="4482300"/>
            <a:ext cx="3000000" cy="5541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rPr b="1" lang="en" sz="1200">
                <a:solidFill>
                  <a:schemeClr val="accent4"/>
                </a:solidFill>
                <a:latin typeface="Courier New"/>
                <a:ea typeface="Courier New"/>
                <a:cs typeface="Courier New"/>
                <a:sym typeface="Courier New"/>
              </a:rPr>
              <a:t>swap(pivot, A[j])</a:t>
            </a:r>
            <a:endParaRPr b="1" sz="1200">
              <a:solidFill>
                <a:schemeClr val="accent4"/>
              </a:solidFill>
              <a:latin typeface="Courier New"/>
              <a:ea typeface="Courier New"/>
              <a:cs typeface="Courier New"/>
              <a:sym typeface="Courier New"/>
            </a:endParaRPr>
          </a:p>
          <a:p>
            <a:pPr indent="457200" lvl="0" marL="0" rtl="0" algn="l">
              <a:spcBef>
                <a:spcPts val="0"/>
              </a:spcBef>
              <a:spcAft>
                <a:spcPts val="0"/>
              </a:spcAft>
              <a:buNone/>
            </a:pPr>
            <a:r>
              <a:rPr b="1" lang="en" sz="1200">
                <a:solidFill>
                  <a:schemeClr val="accent4"/>
                </a:solidFill>
                <a:latin typeface="Courier New"/>
                <a:ea typeface="Courier New"/>
                <a:cs typeface="Courier New"/>
                <a:sym typeface="Courier New"/>
              </a:rPr>
              <a:t>return j }</a:t>
            </a:r>
            <a:endParaRPr/>
          </a:p>
        </p:txBody>
      </p:sp>
      <p:sp>
        <p:nvSpPr>
          <p:cNvPr id="1074" name="Google Shape;1074;p52"/>
          <p:cNvSpPr txBox="1"/>
          <p:nvPr/>
        </p:nvSpPr>
        <p:spPr>
          <a:xfrm>
            <a:off x="4734225" y="920025"/>
            <a:ext cx="3806700" cy="147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QuickSort(low, high)</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if (low&lt; high):</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a:t>
            </a:r>
            <a:r>
              <a:rPr b="1" lang="en" sz="1200">
                <a:solidFill>
                  <a:schemeClr val="accent1"/>
                </a:solidFill>
                <a:latin typeface="Courier New"/>
                <a:ea typeface="Courier New"/>
                <a:cs typeface="Courier New"/>
                <a:sym typeface="Courier New"/>
              </a:rPr>
              <a:t>k</a:t>
            </a:r>
            <a:r>
              <a:rPr b="1" lang="en" sz="1200">
                <a:solidFill>
                  <a:schemeClr val="accent4"/>
                </a:solidFill>
                <a:latin typeface="Courier New"/>
                <a:ea typeface="Courier New"/>
                <a:cs typeface="Courier New"/>
                <a:sym typeface="Courier New"/>
              </a:rPr>
              <a:t> = </a:t>
            </a:r>
            <a:r>
              <a:rPr b="1" lang="en" sz="1200">
                <a:solidFill>
                  <a:srgbClr val="9900FF"/>
                </a:solidFill>
                <a:latin typeface="Courier New"/>
                <a:ea typeface="Courier New"/>
                <a:cs typeface="Courier New"/>
                <a:sym typeface="Courier New"/>
              </a:rPr>
              <a:t>partition</a:t>
            </a:r>
            <a:r>
              <a:rPr b="1" lang="en" sz="1200">
                <a:solidFill>
                  <a:schemeClr val="accent4"/>
                </a:solidFill>
                <a:latin typeface="Courier New"/>
                <a:ea typeface="Courier New"/>
                <a:cs typeface="Courier New"/>
                <a:sym typeface="Courier New"/>
              </a:rPr>
              <a:t>(low, high)</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a:t>
            </a:r>
            <a:r>
              <a:rPr b="1" lang="en" sz="1200">
                <a:solidFill>
                  <a:srgbClr val="FF00FF"/>
                </a:solidFill>
                <a:latin typeface="Courier New"/>
                <a:ea typeface="Courier New"/>
                <a:cs typeface="Courier New"/>
                <a:sym typeface="Courier New"/>
              </a:rPr>
              <a:t>QuickSort(low, k)</a:t>
            </a:r>
            <a:endParaRPr b="1" sz="1200">
              <a:solidFill>
                <a:srgbClr val="FF00FF"/>
              </a:solidFill>
              <a:latin typeface="Courier New"/>
              <a:ea typeface="Courier New"/>
              <a:cs typeface="Courier New"/>
              <a:sym typeface="Courier New"/>
            </a:endParaRPr>
          </a:p>
          <a:p>
            <a:pPr indent="0" lvl="0" marL="0" rtl="0" algn="l">
              <a:spcBef>
                <a:spcPts val="0"/>
              </a:spcBef>
              <a:spcAft>
                <a:spcPts val="0"/>
              </a:spcAft>
              <a:buNone/>
            </a:pPr>
            <a:r>
              <a:rPr b="1" lang="en" sz="1200">
                <a:solidFill>
                  <a:srgbClr val="FF00FF"/>
                </a:solidFill>
                <a:latin typeface="Courier New"/>
                <a:ea typeface="Courier New"/>
                <a:cs typeface="Courier New"/>
                <a:sym typeface="Courier New"/>
              </a:rPr>
              <a:t>		QuickSort(k+1, high)</a:t>
            </a:r>
            <a:endParaRPr b="1" sz="1200">
              <a:solidFill>
                <a:srgbClr val="FF00FF"/>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a:t>
            </a:r>
            <a:endParaRPr b="1" sz="1200">
              <a:solidFill>
                <a:schemeClr val="accent4"/>
              </a:solidFill>
              <a:latin typeface="Courier New"/>
              <a:ea typeface="Courier New"/>
              <a:cs typeface="Courier New"/>
              <a:sym typeface="Courier New"/>
            </a:endParaRPr>
          </a:p>
        </p:txBody>
      </p:sp>
      <p:sp>
        <p:nvSpPr>
          <p:cNvPr id="1075" name="Google Shape;1075;p52"/>
          <p:cNvSpPr/>
          <p:nvPr/>
        </p:nvSpPr>
        <p:spPr>
          <a:xfrm>
            <a:off x="5312838" y="2980130"/>
            <a:ext cx="235200" cy="179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76" name="Google Shape;1076;p52"/>
          <p:cNvSpPr/>
          <p:nvPr/>
        </p:nvSpPr>
        <p:spPr>
          <a:xfrm>
            <a:off x="5547912" y="2980130"/>
            <a:ext cx="235200" cy="179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77" name="Google Shape;1077;p52"/>
          <p:cNvSpPr/>
          <p:nvPr/>
        </p:nvSpPr>
        <p:spPr>
          <a:xfrm>
            <a:off x="5782985" y="2980130"/>
            <a:ext cx="235200" cy="179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78" name="Google Shape;1078;p52"/>
          <p:cNvSpPr/>
          <p:nvPr/>
        </p:nvSpPr>
        <p:spPr>
          <a:xfrm>
            <a:off x="6977505" y="2980130"/>
            <a:ext cx="235200" cy="179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79" name="Google Shape;1079;p52"/>
          <p:cNvSpPr/>
          <p:nvPr/>
        </p:nvSpPr>
        <p:spPr>
          <a:xfrm>
            <a:off x="7212579" y="2980130"/>
            <a:ext cx="235200" cy="179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80" name="Google Shape;1080;p52"/>
          <p:cNvSpPr/>
          <p:nvPr/>
        </p:nvSpPr>
        <p:spPr>
          <a:xfrm>
            <a:off x="7447652" y="2980130"/>
            <a:ext cx="235200" cy="179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81" name="Google Shape;1081;p52"/>
          <p:cNvSpPr/>
          <p:nvPr/>
        </p:nvSpPr>
        <p:spPr>
          <a:xfrm>
            <a:off x="5312838" y="2980130"/>
            <a:ext cx="235200" cy="179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1082" name="Google Shape;1082;p52"/>
          <p:cNvSpPr/>
          <p:nvPr/>
        </p:nvSpPr>
        <p:spPr>
          <a:xfrm>
            <a:off x="5550659" y="2980130"/>
            <a:ext cx="235200" cy="179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083" name="Google Shape;1083;p52"/>
          <p:cNvSpPr/>
          <p:nvPr/>
        </p:nvSpPr>
        <p:spPr>
          <a:xfrm>
            <a:off x="5788479" y="2980130"/>
            <a:ext cx="235200" cy="179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1084" name="Google Shape;1084;p52"/>
          <p:cNvSpPr/>
          <p:nvPr/>
        </p:nvSpPr>
        <p:spPr>
          <a:xfrm>
            <a:off x="6272754" y="2980130"/>
            <a:ext cx="235200" cy="179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1085" name="Google Shape;1085;p52"/>
          <p:cNvSpPr/>
          <p:nvPr/>
        </p:nvSpPr>
        <p:spPr>
          <a:xfrm>
            <a:off x="6755088" y="2980130"/>
            <a:ext cx="235200" cy="179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1086" name="Google Shape;1086;p52"/>
          <p:cNvSpPr/>
          <p:nvPr/>
        </p:nvSpPr>
        <p:spPr>
          <a:xfrm>
            <a:off x="6988494" y="2980130"/>
            <a:ext cx="235200" cy="179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1087" name="Google Shape;1087;p52"/>
          <p:cNvSpPr/>
          <p:nvPr/>
        </p:nvSpPr>
        <p:spPr>
          <a:xfrm>
            <a:off x="7223567" y="2980130"/>
            <a:ext cx="235200" cy="179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1088" name="Google Shape;1088;p52"/>
          <p:cNvSpPr/>
          <p:nvPr/>
        </p:nvSpPr>
        <p:spPr>
          <a:xfrm>
            <a:off x="7458641" y="2980130"/>
            <a:ext cx="235200" cy="179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1089" name="Google Shape;1089;p52"/>
          <p:cNvSpPr/>
          <p:nvPr/>
        </p:nvSpPr>
        <p:spPr>
          <a:xfrm>
            <a:off x="6248971" y="2753799"/>
            <a:ext cx="269700" cy="5964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0000"/>
              </a:solidFill>
            </a:endParaRPr>
          </a:p>
        </p:txBody>
      </p:sp>
      <p:cxnSp>
        <p:nvCxnSpPr>
          <p:cNvPr id="1090" name="Google Shape;1090;p52"/>
          <p:cNvCxnSpPr>
            <a:stCxn id="1089" idx="4"/>
          </p:cNvCxnSpPr>
          <p:nvPr/>
        </p:nvCxnSpPr>
        <p:spPr>
          <a:xfrm>
            <a:off x="6383821" y="3350199"/>
            <a:ext cx="900" cy="167100"/>
          </a:xfrm>
          <a:prstGeom prst="straightConnector1">
            <a:avLst/>
          </a:prstGeom>
          <a:noFill/>
          <a:ln cap="flat" cmpd="sng" w="9525">
            <a:solidFill>
              <a:schemeClr val="dk2"/>
            </a:solidFill>
            <a:prstDash val="solid"/>
            <a:round/>
            <a:headEnd len="med" w="med" type="none"/>
            <a:tailEnd len="med" w="med" type="triangle"/>
          </a:ln>
        </p:spPr>
      </p:cxnSp>
      <p:sp>
        <p:nvSpPr>
          <p:cNvPr id="1091" name="Google Shape;1091;p52"/>
          <p:cNvSpPr txBox="1"/>
          <p:nvPr/>
        </p:nvSpPr>
        <p:spPr>
          <a:xfrm>
            <a:off x="5862875" y="3424738"/>
            <a:ext cx="13497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dk1"/>
                </a:solidFill>
              </a:rPr>
              <a:t>Partition position</a:t>
            </a:r>
            <a:endParaRPr sz="900">
              <a:solidFill>
                <a:schemeClr val="dk1"/>
              </a:solidFill>
            </a:endParaRPr>
          </a:p>
        </p:txBody>
      </p:sp>
      <p:sp>
        <p:nvSpPr>
          <p:cNvPr id="1092" name="Google Shape;1092;p52"/>
          <p:cNvSpPr/>
          <p:nvPr/>
        </p:nvSpPr>
        <p:spPr>
          <a:xfrm rot="-5400000">
            <a:off x="5611506" y="2892465"/>
            <a:ext cx="107700" cy="701700"/>
          </a:xfrm>
          <a:prstGeom prst="leftBrace">
            <a:avLst>
              <a:gd fmla="val 50000" name="adj1"/>
              <a:gd fmla="val 50000"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93" name="Google Shape;1093;p52"/>
          <p:cNvSpPr txBox="1"/>
          <p:nvPr/>
        </p:nvSpPr>
        <p:spPr>
          <a:xfrm>
            <a:off x="4640550" y="4208480"/>
            <a:ext cx="1349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dk2"/>
                </a:solidFill>
              </a:rPr>
              <a:t>Call </a:t>
            </a:r>
            <a:r>
              <a:rPr b="1" lang="en" sz="900">
                <a:solidFill>
                  <a:srgbClr val="FF9900"/>
                </a:solidFill>
                <a:latin typeface="Courier New"/>
                <a:ea typeface="Courier New"/>
                <a:cs typeface="Courier New"/>
                <a:sym typeface="Courier New"/>
              </a:rPr>
              <a:t>QuickSort()</a:t>
            </a:r>
            <a:r>
              <a:rPr lang="en" sz="900">
                <a:solidFill>
                  <a:schemeClr val="dk2"/>
                </a:solidFill>
              </a:rPr>
              <a:t> by selecting a new </a:t>
            </a:r>
            <a:r>
              <a:rPr lang="en" sz="900">
                <a:solidFill>
                  <a:schemeClr val="accent1"/>
                </a:solidFill>
                <a:latin typeface="Caveat"/>
                <a:ea typeface="Caveat"/>
                <a:cs typeface="Caveat"/>
                <a:sym typeface="Caveat"/>
              </a:rPr>
              <a:t>pivot</a:t>
            </a:r>
            <a:endParaRPr sz="900">
              <a:solidFill>
                <a:schemeClr val="dk1"/>
              </a:solidFill>
            </a:endParaRPr>
          </a:p>
        </p:txBody>
      </p:sp>
      <p:sp>
        <p:nvSpPr>
          <p:cNvPr id="1094" name="Google Shape;1094;p52"/>
          <p:cNvSpPr/>
          <p:nvPr/>
        </p:nvSpPr>
        <p:spPr>
          <a:xfrm rot="-5400000">
            <a:off x="7169834" y="2774715"/>
            <a:ext cx="107700" cy="937200"/>
          </a:xfrm>
          <a:prstGeom prst="leftBrace">
            <a:avLst>
              <a:gd fmla="val 50000" name="adj1"/>
              <a:gd fmla="val 50000"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095" name="Google Shape;1095;p52"/>
          <p:cNvCxnSpPr/>
          <p:nvPr/>
        </p:nvCxnSpPr>
        <p:spPr>
          <a:xfrm flipH="1">
            <a:off x="5210731" y="3297165"/>
            <a:ext cx="453900" cy="927300"/>
          </a:xfrm>
          <a:prstGeom prst="straightConnector1">
            <a:avLst/>
          </a:prstGeom>
          <a:noFill/>
          <a:ln cap="flat" cmpd="sng" w="9525">
            <a:solidFill>
              <a:schemeClr val="dk2"/>
            </a:solidFill>
            <a:prstDash val="solid"/>
            <a:round/>
            <a:headEnd len="med" w="med" type="none"/>
            <a:tailEnd len="med" w="med" type="triangle"/>
          </a:ln>
        </p:spPr>
      </p:cxnSp>
      <p:sp>
        <p:nvSpPr>
          <p:cNvPr id="1096" name="Google Shape;1096;p52"/>
          <p:cNvSpPr txBox="1"/>
          <p:nvPr/>
        </p:nvSpPr>
        <p:spPr>
          <a:xfrm>
            <a:off x="6548855" y="4165453"/>
            <a:ext cx="1349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dk2"/>
                </a:solidFill>
              </a:rPr>
              <a:t>Call </a:t>
            </a:r>
            <a:r>
              <a:rPr b="1" lang="en" sz="900">
                <a:solidFill>
                  <a:srgbClr val="FF9900"/>
                </a:solidFill>
                <a:latin typeface="Courier New"/>
                <a:ea typeface="Courier New"/>
                <a:cs typeface="Courier New"/>
                <a:sym typeface="Courier New"/>
              </a:rPr>
              <a:t>QuickSort()</a:t>
            </a:r>
            <a:r>
              <a:rPr lang="en" sz="900">
                <a:solidFill>
                  <a:schemeClr val="dk2"/>
                </a:solidFill>
              </a:rPr>
              <a:t> by selecting a new </a:t>
            </a:r>
            <a:r>
              <a:rPr lang="en" sz="900">
                <a:solidFill>
                  <a:schemeClr val="accent1"/>
                </a:solidFill>
                <a:latin typeface="Caveat"/>
                <a:ea typeface="Caveat"/>
                <a:cs typeface="Caveat"/>
                <a:sym typeface="Caveat"/>
              </a:rPr>
              <a:t>pivot</a:t>
            </a:r>
            <a:endParaRPr sz="900">
              <a:solidFill>
                <a:schemeClr val="dk1"/>
              </a:solidFill>
            </a:endParaRPr>
          </a:p>
        </p:txBody>
      </p:sp>
      <p:cxnSp>
        <p:nvCxnSpPr>
          <p:cNvPr id="1097" name="Google Shape;1097;p52"/>
          <p:cNvCxnSpPr>
            <a:endCxn id="1096" idx="0"/>
          </p:cNvCxnSpPr>
          <p:nvPr/>
        </p:nvCxnSpPr>
        <p:spPr>
          <a:xfrm>
            <a:off x="7223405" y="3296953"/>
            <a:ext cx="300" cy="8685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1" name="Shape 1101"/>
        <p:cNvGrpSpPr/>
        <p:nvPr/>
      </p:nvGrpSpPr>
      <p:grpSpPr>
        <a:xfrm>
          <a:off x="0" y="0"/>
          <a:ext cx="0" cy="0"/>
          <a:chOff x="0" y="0"/>
          <a:chExt cx="0" cy="0"/>
        </a:xfrm>
      </p:grpSpPr>
      <p:sp>
        <p:nvSpPr>
          <p:cNvPr id="1102" name="Google Shape;1102;p53"/>
          <p:cNvSpPr/>
          <p:nvPr/>
        </p:nvSpPr>
        <p:spPr>
          <a:xfrm>
            <a:off x="1033978" y="1880798"/>
            <a:ext cx="311700" cy="301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3" name="Google Shape;1103;p53"/>
          <p:cNvSpPr/>
          <p:nvPr/>
        </p:nvSpPr>
        <p:spPr>
          <a:xfrm>
            <a:off x="1345667" y="1880798"/>
            <a:ext cx="311700" cy="301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4" name="Google Shape;1104;p53"/>
          <p:cNvSpPr/>
          <p:nvPr/>
        </p:nvSpPr>
        <p:spPr>
          <a:xfrm>
            <a:off x="1657357" y="1880798"/>
            <a:ext cx="311700" cy="301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5" name="Google Shape;1105;p53"/>
          <p:cNvSpPr/>
          <p:nvPr/>
        </p:nvSpPr>
        <p:spPr>
          <a:xfrm>
            <a:off x="3241200" y="1880798"/>
            <a:ext cx="311700" cy="301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6" name="Google Shape;1106;p53"/>
          <p:cNvSpPr/>
          <p:nvPr/>
        </p:nvSpPr>
        <p:spPr>
          <a:xfrm>
            <a:off x="3552890" y="1880798"/>
            <a:ext cx="311700" cy="301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7" name="Google Shape;1107;p53"/>
          <p:cNvSpPr/>
          <p:nvPr/>
        </p:nvSpPr>
        <p:spPr>
          <a:xfrm>
            <a:off x="3864579" y="1880798"/>
            <a:ext cx="311700" cy="301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8" name="Google Shape;1108;p53"/>
          <p:cNvSpPr/>
          <p:nvPr/>
        </p:nvSpPr>
        <p:spPr>
          <a:xfrm>
            <a:off x="1033978" y="1880798"/>
            <a:ext cx="311700" cy="301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1109" name="Google Shape;1109;p53"/>
          <p:cNvSpPr/>
          <p:nvPr/>
        </p:nvSpPr>
        <p:spPr>
          <a:xfrm>
            <a:off x="1349310" y="1880798"/>
            <a:ext cx="311700" cy="301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110" name="Google Shape;1110;p53"/>
          <p:cNvSpPr/>
          <p:nvPr/>
        </p:nvSpPr>
        <p:spPr>
          <a:xfrm>
            <a:off x="1664642" y="1880798"/>
            <a:ext cx="311700" cy="301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1111" name="Google Shape;1111;p53"/>
          <p:cNvSpPr/>
          <p:nvPr/>
        </p:nvSpPr>
        <p:spPr>
          <a:xfrm>
            <a:off x="2306754" y="1880798"/>
            <a:ext cx="311700" cy="301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1112" name="Google Shape;1112;p53"/>
          <p:cNvSpPr/>
          <p:nvPr/>
        </p:nvSpPr>
        <p:spPr>
          <a:xfrm>
            <a:off x="2946292" y="1880798"/>
            <a:ext cx="311700" cy="301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1113" name="Google Shape;1113;p53"/>
          <p:cNvSpPr/>
          <p:nvPr/>
        </p:nvSpPr>
        <p:spPr>
          <a:xfrm>
            <a:off x="3255770" y="1880798"/>
            <a:ext cx="311700" cy="301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1114" name="Google Shape;1114;p53"/>
          <p:cNvSpPr/>
          <p:nvPr/>
        </p:nvSpPr>
        <p:spPr>
          <a:xfrm>
            <a:off x="3567459" y="1880798"/>
            <a:ext cx="311700" cy="301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1115" name="Google Shape;1115;p53"/>
          <p:cNvSpPr/>
          <p:nvPr/>
        </p:nvSpPr>
        <p:spPr>
          <a:xfrm>
            <a:off x="3879149" y="1880798"/>
            <a:ext cx="311700" cy="301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pic>
        <p:nvPicPr>
          <p:cNvPr id="1116" name="Google Shape;1116;p53"/>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117" name="Google Shape;1117;p53"/>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118" name="Google Shape;1118;p53"/>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Quick Sort: Analysis</a:t>
            </a:r>
            <a:endParaRPr sz="2500">
              <a:solidFill>
                <a:schemeClr val="dk1"/>
              </a:solidFill>
            </a:endParaRPr>
          </a:p>
        </p:txBody>
      </p:sp>
      <p:sp>
        <p:nvSpPr>
          <p:cNvPr id="1119" name="Google Shape;1119;p53"/>
          <p:cNvSpPr/>
          <p:nvPr/>
        </p:nvSpPr>
        <p:spPr>
          <a:xfrm>
            <a:off x="2275218" y="1501150"/>
            <a:ext cx="357900" cy="10005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0000"/>
              </a:solidFill>
            </a:endParaRPr>
          </a:p>
        </p:txBody>
      </p:sp>
      <p:cxnSp>
        <p:nvCxnSpPr>
          <p:cNvPr id="1120" name="Google Shape;1120;p53"/>
          <p:cNvCxnSpPr>
            <a:stCxn id="1119" idx="4"/>
          </p:cNvCxnSpPr>
          <p:nvPr/>
        </p:nvCxnSpPr>
        <p:spPr>
          <a:xfrm>
            <a:off x="2454168" y="2501650"/>
            <a:ext cx="1200" cy="279900"/>
          </a:xfrm>
          <a:prstGeom prst="straightConnector1">
            <a:avLst/>
          </a:prstGeom>
          <a:noFill/>
          <a:ln cap="flat" cmpd="sng" w="9525">
            <a:solidFill>
              <a:schemeClr val="dk2"/>
            </a:solidFill>
            <a:prstDash val="solid"/>
            <a:round/>
            <a:headEnd len="med" w="med" type="none"/>
            <a:tailEnd len="med" w="med" type="triangle"/>
          </a:ln>
        </p:spPr>
      </p:cxnSp>
      <p:sp>
        <p:nvSpPr>
          <p:cNvPr id="1121" name="Google Shape;1121;p53"/>
          <p:cNvSpPr txBox="1"/>
          <p:nvPr/>
        </p:nvSpPr>
        <p:spPr>
          <a:xfrm>
            <a:off x="1651807" y="2781509"/>
            <a:ext cx="1597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In its correct position</a:t>
            </a:r>
            <a:endParaRPr>
              <a:solidFill>
                <a:schemeClr val="dk1"/>
              </a:solidFill>
            </a:endParaRPr>
          </a:p>
        </p:txBody>
      </p:sp>
      <p:sp>
        <p:nvSpPr>
          <p:cNvPr id="1122" name="Google Shape;1122;p53"/>
          <p:cNvSpPr/>
          <p:nvPr/>
        </p:nvSpPr>
        <p:spPr>
          <a:xfrm rot="-5400000">
            <a:off x="1411039" y="1856844"/>
            <a:ext cx="180900" cy="930600"/>
          </a:xfrm>
          <a:prstGeom prst="leftBrace">
            <a:avLst>
              <a:gd fmla="val 50000" name="adj1"/>
              <a:gd fmla="val 50000"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23" name="Google Shape;1123;p53"/>
          <p:cNvSpPr txBox="1"/>
          <p:nvPr/>
        </p:nvSpPr>
        <p:spPr>
          <a:xfrm>
            <a:off x="142575" y="3941236"/>
            <a:ext cx="17895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Call </a:t>
            </a:r>
            <a:r>
              <a:rPr b="1" lang="en">
                <a:solidFill>
                  <a:srgbClr val="FF9900"/>
                </a:solidFill>
                <a:latin typeface="Courier New"/>
                <a:ea typeface="Courier New"/>
                <a:cs typeface="Courier New"/>
                <a:sym typeface="Courier New"/>
              </a:rPr>
              <a:t>QuickSort()</a:t>
            </a:r>
            <a:r>
              <a:rPr lang="en">
                <a:solidFill>
                  <a:schemeClr val="dk2"/>
                </a:solidFill>
              </a:rPr>
              <a:t> by selecting a new </a:t>
            </a:r>
            <a:r>
              <a:rPr lang="en">
                <a:solidFill>
                  <a:schemeClr val="accent1"/>
                </a:solidFill>
                <a:latin typeface="Caveat"/>
                <a:ea typeface="Caveat"/>
                <a:cs typeface="Caveat"/>
                <a:sym typeface="Caveat"/>
              </a:rPr>
              <a:t>pivot</a:t>
            </a:r>
            <a:endParaRPr>
              <a:solidFill>
                <a:schemeClr val="dk1"/>
              </a:solidFill>
            </a:endParaRPr>
          </a:p>
        </p:txBody>
      </p:sp>
      <p:sp>
        <p:nvSpPr>
          <p:cNvPr id="1124" name="Google Shape;1124;p53"/>
          <p:cNvSpPr/>
          <p:nvPr/>
        </p:nvSpPr>
        <p:spPr>
          <a:xfrm rot="-5400000">
            <a:off x="3477135" y="1700844"/>
            <a:ext cx="180900" cy="1242600"/>
          </a:xfrm>
          <a:prstGeom prst="leftBrace">
            <a:avLst>
              <a:gd fmla="val 50000" name="adj1"/>
              <a:gd fmla="val 50000" name="adj2"/>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125" name="Google Shape;1125;p53"/>
          <p:cNvCxnSpPr/>
          <p:nvPr/>
        </p:nvCxnSpPr>
        <p:spPr>
          <a:xfrm flipH="1">
            <a:off x="898328" y="2412594"/>
            <a:ext cx="602100" cy="1555500"/>
          </a:xfrm>
          <a:prstGeom prst="straightConnector1">
            <a:avLst/>
          </a:prstGeom>
          <a:noFill/>
          <a:ln cap="flat" cmpd="sng" w="9525">
            <a:solidFill>
              <a:schemeClr val="dk2"/>
            </a:solidFill>
            <a:prstDash val="solid"/>
            <a:round/>
            <a:headEnd len="med" w="med" type="none"/>
            <a:tailEnd len="med" w="med" type="triangle"/>
          </a:ln>
        </p:spPr>
      </p:cxnSp>
      <p:sp>
        <p:nvSpPr>
          <p:cNvPr id="1126" name="Google Shape;1126;p53"/>
          <p:cNvSpPr txBox="1"/>
          <p:nvPr/>
        </p:nvSpPr>
        <p:spPr>
          <a:xfrm>
            <a:off x="2672842" y="3869062"/>
            <a:ext cx="17895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Call </a:t>
            </a:r>
            <a:r>
              <a:rPr b="1" lang="en">
                <a:solidFill>
                  <a:srgbClr val="FF9900"/>
                </a:solidFill>
                <a:latin typeface="Courier New"/>
                <a:ea typeface="Courier New"/>
                <a:cs typeface="Courier New"/>
                <a:sym typeface="Courier New"/>
              </a:rPr>
              <a:t>QuickSort()</a:t>
            </a:r>
            <a:r>
              <a:rPr lang="en">
                <a:solidFill>
                  <a:schemeClr val="dk2"/>
                </a:solidFill>
              </a:rPr>
              <a:t> by selecting a new </a:t>
            </a:r>
            <a:r>
              <a:rPr lang="en">
                <a:solidFill>
                  <a:schemeClr val="accent1"/>
                </a:solidFill>
                <a:latin typeface="Caveat"/>
                <a:ea typeface="Caveat"/>
                <a:cs typeface="Caveat"/>
                <a:sym typeface="Caveat"/>
              </a:rPr>
              <a:t>pivot</a:t>
            </a:r>
            <a:endParaRPr>
              <a:solidFill>
                <a:schemeClr val="dk1"/>
              </a:solidFill>
            </a:endParaRPr>
          </a:p>
        </p:txBody>
      </p:sp>
      <p:cxnSp>
        <p:nvCxnSpPr>
          <p:cNvPr id="1127" name="Google Shape;1127;p53"/>
          <p:cNvCxnSpPr>
            <a:endCxn id="1126" idx="0"/>
          </p:cNvCxnSpPr>
          <p:nvPr/>
        </p:nvCxnSpPr>
        <p:spPr>
          <a:xfrm>
            <a:off x="3567292" y="2412562"/>
            <a:ext cx="300" cy="1456500"/>
          </a:xfrm>
          <a:prstGeom prst="straightConnector1">
            <a:avLst/>
          </a:prstGeom>
          <a:noFill/>
          <a:ln cap="flat" cmpd="sng" w="9525">
            <a:solidFill>
              <a:schemeClr val="dk2"/>
            </a:solidFill>
            <a:prstDash val="solid"/>
            <a:round/>
            <a:headEnd len="med" w="med" type="none"/>
            <a:tailEnd len="med" w="med" type="triangle"/>
          </a:ln>
        </p:spPr>
      </p:cxnSp>
      <p:sp>
        <p:nvSpPr>
          <p:cNvPr id="1128" name="Google Shape;1128;p53"/>
          <p:cNvSpPr/>
          <p:nvPr/>
        </p:nvSpPr>
        <p:spPr>
          <a:xfrm>
            <a:off x="5833255" y="1802750"/>
            <a:ext cx="17136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a:t>
            </a:r>
            <a:endParaRPr/>
          </a:p>
        </p:txBody>
      </p:sp>
      <p:sp>
        <p:nvSpPr>
          <p:cNvPr id="1129" name="Google Shape;1129;p53"/>
          <p:cNvSpPr/>
          <p:nvPr/>
        </p:nvSpPr>
        <p:spPr>
          <a:xfrm>
            <a:off x="5441302" y="2615750"/>
            <a:ext cx="9306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n/2</a:t>
            </a:r>
            <a:endParaRPr/>
          </a:p>
        </p:txBody>
      </p:sp>
      <p:sp>
        <p:nvSpPr>
          <p:cNvPr id="1130" name="Google Shape;1130;p53"/>
          <p:cNvSpPr/>
          <p:nvPr/>
        </p:nvSpPr>
        <p:spPr>
          <a:xfrm>
            <a:off x="7150127" y="2615750"/>
            <a:ext cx="9306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n/2</a:t>
            </a:r>
            <a:endParaRPr/>
          </a:p>
        </p:txBody>
      </p:sp>
      <p:cxnSp>
        <p:nvCxnSpPr>
          <p:cNvPr id="1131" name="Google Shape;1131;p53"/>
          <p:cNvCxnSpPr>
            <a:stCxn id="1128" idx="2"/>
            <a:endCxn id="1129" idx="0"/>
          </p:cNvCxnSpPr>
          <p:nvPr/>
        </p:nvCxnSpPr>
        <p:spPr>
          <a:xfrm flipH="1">
            <a:off x="5906455" y="1987850"/>
            <a:ext cx="783600" cy="627900"/>
          </a:xfrm>
          <a:prstGeom prst="straightConnector1">
            <a:avLst/>
          </a:prstGeom>
          <a:noFill/>
          <a:ln cap="flat" cmpd="sng" w="9525">
            <a:solidFill>
              <a:schemeClr val="dk2"/>
            </a:solidFill>
            <a:prstDash val="solid"/>
            <a:round/>
            <a:headEnd len="med" w="med" type="none"/>
            <a:tailEnd len="med" w="med" type="triangle"/>
          </a:ln>
        </p:spPr>
      </p:cxnSp>
      <p:cxnSp>
        <p:nvCxnSpPr>
          <p:cNvPr id="1132" name="Google Shape;1132;p53"/>
          <p:cNvCxnSpPr>
            <a:stCxn id="1128" idx="2"/>
            <a:endCxn id="1130" idx="0"/>
          </p:cNvCxnSpPr>
          <p:nvPr/>
        </p:nvCxnSpPr>
        <p:spPr>
          <a:xfrm>
            <a:off x="6690055" y="1987850"/>
            <a:ext cx="925500" cy="627900"/>
          </a:xfrm>
          <a:prstGeom prst="straightConnector1">
            <a:avLst/>
          </a:prstGeom>
          <a:noFill/>
          <a:ln cap="flat" cmpd="sng" w="9525">
            <a:solidFill>
              <a:schemeClr val="dk2"/>
            </a:solidFill>
            <a:prstDash val="solid"/>
            <a:round/>
            <a:headEnd len="med" w="med" type="none"/>
            <a:tailEnd len="med" w="med" type="triangle"/>
          </a:ln>
        </p:spPr>
      </p:cxnSp>
      <p:sp>
        <p:nvSpPr>
          <p:cNvPr id="1133" name="Google Shape;1133;p53"/>
          <p:cNvSpPr/>
          <p:nvPr/>
        </p:nvSpPr>
        <p:spPr>
          <a:xfrm>
            <a:off x="5088500" y="3425725"/>
            <a:ext cx="6021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n/4</a:t>
            </a:r>
            <a:endParaRPr/>
          </a:p>
        </p:txBody>
      </p:sp>
      <p:sp>
        <p:nvSpPr>
          <p:cNvPr id="1134" name="Google Shape;1134;p53"/>
          <p:cNvSpPr/>
          <p:nvPr/>
        </p:nvSpPr>
        <p:spPr>
          <a:xfrm>
            <a:off x="6084201" y="3425725"/>
            <a:ext cx="6021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n/4</a:t>
            </a:r>
            <a:endParaRPr/>
          </a:p>
        </p:txBody>
      </p:sp>
      <p:cxnSp>
        <p:nvCxnSpPr>
          <p:cNvPr id="1135" name="Google Shape;1135;p53"/>
          <p:cNvCxnSpPr>
            <a:stCxn id="1129" idx="2"/>
            <a:endCxn id="1133" idx="0"/>
          </p:cNvCxnSpPr>
          <p:nvPr/>
        </p:nvCxnSpPr>
        <p:spPr>
          <a:xfrm flipH="1">
            <a:off x="5389402" y="2800850"/>
            <a:ext cx="517200" cy="624900"/>
          </a:xfrm>
          <a:prstGeom prst="straightConnector1">
            <a:avLst/>
          </a:prstGeom>
          <a:noFill/>
          <a:ln cap="flat" cmpd="sng" w="9525">
            <a:solidFill>
              <a:schemeClr val="dk2"/>
            </a:solidFill>
            <a:prstDash val="solid"/>
            <a:round/>
            <a:headEnd len="med" w="med" type="none"/>
            <a:tailEnd len="med" w="med" type="triangle"/>
          </a:ln>
        </p:spPr>
      </p:cxnSp>
      <p:cxnSp>
        <p:nvCxnSpPr>
          <p:cNvPr id="1136" name="Google Shape;1136;p53"/>
          <p:cNvCxnSpPr>
            <a:stCxn id="1129" idx="2"/>
            <a:endCxn id="1134" idx="0"/>
          </p:cNvCxnSpPr>
          <p:nvPr/>
        </p:nvCxnSpPr>
        <p:spPr>
          <a:xfrm>
            <a:off x="5906602" y="2800850"/>
            <a:ext cx="478500" cy="624900"/>
          </a:xfrm>
          <a:prstGeom prst="straightConnector1">
            <a:avLst/>
          </a:prstGeom>
          <a:noFill/>
          <a:ln cap="flat" cmpd="sng" w="9525">
            <a:solidFill>
              <a:schemeClr val="dk2"/>
            </a:solidFill>
            <a:prstDash val="solid"/>
            <a:round/>
            <a:headEnd len="med" w="med" type="none"/>
            <a:tailEnd len="med" w="med" type="triangle"/>
          </a:ln>
        </p:spPr>
      </p:cxnSp>
      <p:sp>
        <p:nvSpPr>
          <p:cNvPr id="1137" name="Google Shape;1137;p53"/>
          <p:cNvSpPr/>
          <p:nvPr/>
        </p:nvSpPr>
        <p:spPr>
          <a:xfrm>
            <a:off x="6834246" y="3425725"/>
            <a:ext cx="6021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n/4</a:t>
            </a:r>
            <a:endParaRPr/>
          </a:p>
        </p:txBody>
      </p:sp>
      <p:sp>
        <p:nvSpPr>
          <p:cNvPr id="1138" name="Google Shape;1138;p53"/>
          <p:cNvSpPr/>
          <p:nvPr/>
        </p:nvSpPr>
        <p:spPr>
          <a:xfrm>
            <a:off x="7829946" y="3425725"/>
            <a:ext cx="6021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n/4</a:t>
            </a:r>
            <a:endParaRPr/>
          </a:p>
        </p:txBody>
      </p:sp>
      <p:cxnSp>
        <p:nvCxnSpPr>
          <p:cNvPr id="1139" name="Google Shape;1139;p53"/>
          <p:cNvCxnSpPr>
            <a:endCxn id="1137" idx="0"/>
          </p:cNvCxnSpPr>
          <p:nvPr/>
        </p:nvCxnSpPr>
        <p:spPr>
          <a:xfrm flipH="1">
            <a:off x="7135296" y="2800825"/>
            <a:ext cx="517200" cy="624900"/>
          </a:xfrm>
          <a:prstGeom prst="straightConnector1">
            <a:avLst/>
          </a:prstGeom>
          <a:noFill/>
          <a:ln cap="flat" cmpd="sng" w="9525">
            <a:solidFill>
              <a:schemeClr val="dk2"/>
            </a:solidFill>
            <a:prstDash val="solid"/>
            <a:round/>
            <a:headEnd len="med" w="med" type="none"/>
            <a:tailEnd len="med" w="med" type="triangle"/>
          </a:ln>
        </p:spPr>
      </p:cxnSp>
      <p:cxnSp>
        <p:nvCxnSpPr>
          <p:cNvPr id="1140" name="Google Shape;1140;p53"/>
          <p:cNvCxnSpPr>
            <a:endCxn id="1138" idx="0"/>
          </p:cNvCxnSpPr>
          <p:nvPr/>
        </p:nvCxnSpPr>
        <p:spPr>
          <a:xfrm>
            <a:off x="7652496" y="2800825"/>
            <a:ext cx="478500" cy="624900"/>
          </a:xfrm>
          <a:prstGeom prst="straightConnector1">
            <a:avLst/>
          </a:prstGeom>
          <a:noFill/>
          <a:ln cap="flat" cmpd="sng" w="9525">
            <a:solidFill>
              <a:schemeClr val="dk2"/>
            </a:solidFill>
            <a:prstDash val="solid"/>
            <a:round/>
            <a:headEnd len="med" w="med" type="none"/>
            <a:tailEnd len="med" w="med" type="triangle"/>
          </a:ln>
        </p:spPr>
      </p:cxnSp>
      <p:cxnSp>
        <p:nvCxnSpPr>
          <p:cNvPr id="1141" name="Google Shape;1141;p53"/>
          <p:cNvCxnSpPr/>
          <p:nvPr/>
        </p:nvCxnSpPr>
        <p:spPr>
          <a:xfrm>
            <a:off x="6799725" y="3838550"/>
            <a:ext cx="0" cy="308400"/>
          </a:xfrm>
          <a:prstGeom prst="straightConnector1">
            <a:avLst/>
          </a:prstGeom>
          <a:noFill/>
          <a:ln cap="flat" cmpd="sng" w="9525">
            <a:solidFill>
              <a:schemeClr val="dk2"/>
            </a:solidFill>
            <a:prstDash val="dash"/>
            <a:round/>
            <a:headEnd len="med" w="med" type="none"/>
            <a:tailEnd len="med" w="med" type="none"/>
          </a:ln>
        </p:spPr>
      </p:cxnSp>
      <p:sp>
        <p:nvSpPr>
          <p:cNvPr id="1142" name="Google Shape;1142;p53"/>
          <p:cNvSpPr/>
          <p:nvPr/>
        </p:nvSpPr>
        <p:spPr>
          <a:xfrm>
            <a:off x="5079250" y="4537725"/>
            <a:ext cx="274200" cy="234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143" name="Google Shape;1143;p53"/>
          <p:cNvSpPr/>
          <p:nvPr/>
        </p:nvSpPr>
        <p:spPr>
          <a:xfrm>
            <a:off x="5690600" y="4528650"/>
            <a:ext cx="274200" cy="234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144" name="Google Shape;1144;p53"/>
          <p:cNvSpPr/>
          <p:nvPr/>
        </p:nvSpPr>
        <p:spPr>
          <a:xfrm>
            <a:off x="6371900" y="4537725"/>
            <a:ext cx="274200" cy="234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145" name="Google Shape;1145;p53"/>
          <p:cNvSpPr/>
          <p:nvPr/>
        </p:nvSpPr>
        <p:spPr>
          <a:xfrm>
            <a:off x="6968750" y="4528650"/>
            <a:ext cx="274200" cy="234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146" name="Google Shape;1146;p53"/>
          <p:cNvSpPr/>
          <p:nvPr/>
        </p:nvSpPr>
        <p:spPr>
          <a:xfrm>
            <a:off x="7615550" y="4537102"/>
            <a:ext cx="274200" cy="234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147" name="Google Shape;1147;p53"/>
          <p:cNvSpPr/>
          <p:nvPr/>
        </p:nvSpPr>
        <p:spPr>
          <a:xfrm>
            <a:off x="8308600" y="4537725"/>
            <a:ext cx="274200" cy="234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148" name="Google Shape;1148;p53"/>
          <p:cNvSpPr/>
          <p:nvPr/>
        </p:nvSpPr>
        <p:spPr>
          <a:xfrm>
            <a:off x="8858250" y="4528650"/>
            <a:ext cx="274200" cy="234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4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2" name="Shape 1152"/>
        <p:cNvGrpSpPr/>
        <p:nvPr/>
      </p:nvGrpSpPr>
      <p:grpSpPr>
        <a:xfrm>
          <a:off x="0" y="0"/>
          <a:ext cx="0" cy="0"/>
          <a:chOff x="0" y="0"/>
          <a:chExt cx="0" cy="0"/>
        </a:xfrm>
      </p:grpSpPr>
      <p:pic>
        <p:nvPicPr>
          <p:cNvPr id="1153" name="Google Shape;1153;p54"/>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154" name="Google Shape;1154;p54"/>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155" name="Google Shape;1155;p54"/>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Cont …</a:t>
            </a:r>
            <a:endParaRPr sz="2500">
              <a:solidFill>
                <a:schemeClr val="dk1"/>
              </a:solidFill>
            </a:endParaRPr>
          </a:p>
        </p:txBody>
      </p:sp>
      <p:sp>
        <p:nvSpPr>
          <p:cNvPr id="1156" name="Google Shape;1156;p54"/>
          <p:cNvSpPr/>
          <p:nvPr/>
        </p:nvSpPr>
        <p:spPr>
          <a:xfrm>
            <a:off x="956455" y="1802750"/>
            <a:ext cx="17136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a:t>
            </a:r>
            <a:endParaRPr/>
          </a:p>
        </p:txBody>
      </p:sp>
      <p:sp>
        <p:nvSpPr>
          <p:cNvPr id="1157" name="Google Shape;1157;p54"/>
          <p:cNvSpPr/>
          <p:nvPr/>
        </p:nvSpPr>
        <p:spPr>
          <a:xfrm>
            <a:off x="564502" y="2615750"/>
            <a:ext cx="9306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n/2</a:t>
            </a:r>
            <a:endParaRPr/>
          </a:p>
        </p:txBody>
      </p:sp>
      <p:sp>
        <p:nvSpPr>
          <p:cNvPr id="1158" name="Google Shape;1158;p54"/>
          <p:cNvSpPr/>
          <p:nvPr/>
        </p:nvSpPr>
        <p:spPr>
          <a:xfrm>
            <a:off x="2273327" y="2615750"/>
            <a:ext cx="9306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n/2</a:t>
            </a:r>
            <a:endParaRPr/>
          </a:p>
        </p:txBody>
      </p:sp>
      <p:cxnSp>
        <p:nvCxnSpPr>
          <p:cNvPr id="1159" name="Google Shape;1159;p54"/>
          <p:cNvCxnSpPr>
            <a:stCxn id="1156" idx="2"/>
            <a:endCxn id="1157" idx="0"/>
          </p:cNvCxnSpPr>
          <p:nvPr/>
        </p:nvCxnSpPr>
        <p:spPr>
          <a:xfrm flipH="1">
            <a:off x="1029655" y="1987850"/>
            <a:ext cx="783600" cy="627900"/>
          </a:xfrm>
          <a:prstGeom prst="straightConnector1">
            <a:avLst/>
          </a:prstGeom>
          <a:noFill/>
          <a:ln cap="flat" cmpd="sng" w="9525">
            <a:solidFill>
              <a:schemeClr val="dk2"/>
            </a:solidFill>
            <a:prstDash val="solid"/>
            <a:round/>
            <a:headEnd len="med" w="med" type="none"/>
            <a:tailEnd len="med" w="med" type="triangle"/>
          </a:ln>
        </p:spPr>
      </p:cxnSp>
      <p:cxnSp>
        <p:nvCxnSpPr>
          <p:cNvPr id="1160" name="Google Shape;1160;p54"/>
          <p:cNvCxnSpPr>
            <a:stCxn id="1156" idx="2"/>
            <a:endCxn id="1158" idx="0"/>
          </p:cNvCxnSpPr>
          <p:nvPr/>
        </p:nvCxnSpPr>
        <p:spPr>
          <a:xfrm>
            <a:off x="1813255" y="1987850"/>
            <a:ext cx="925500" cy="627900"/>
          </a:xfrm>
          <a:prstGeom prst="straightConnector1">
            <a:avLst/>
          </a:prstGeom>
          <a:noFill/>
          <a:ln cap="flat" cmpd="sng" w="9525">
            <a:solidFill>
              <a:schemeClr val="dk2"/>
            </a:solidFill>
            <a:prstDash val="solid"/>
            <a:round/>
            <a:headEnd len="med" w="med" type="none"/>
            <a:tailEnd len="med" w="med" type="triangle"/>
          </a:ln>
        </p:spPr>
      </p:cxnSp>
      <p:sp>
        <p:nvSpPr>
          <p:cNvPr id="1161" name="Google Shape;1161;p54"/>
          <p:cNvSpPr/>
          <p:nvPr/>
        </p:nvSpPr>
        <p:spPr>
          <a:xfrm>
            <a:off x="211700" y="3425725"/>
            <a:ext cx="6021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n/4</a:t>
            </a:r>
            <a:endParaRPr/>
          </a:p>
        </p:txBody>
      </p:sp>
      <p:sp>
        <p:nvSpPr>
          <p:cNvPr id="1162" name="Google Shape;1162;p54"/>
          <p:cNvSpPr/>
          <p:nvPr/>
        </p:nvSpPr>
        <p:spPr>
          <a:xfrm>
            <a:off x="1207401" y="3425725"/>
            <a:ext cx="6021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n/4</a:t>
            </a:r>
            <a:endParaRPr/>
          </a:p>
        </p:txBody>
      </p:sp>
      <p:cxnSp>
        <p:nvCxnSpPr>
          <p:cNvPr id="1163" name="Google Shape;1163;p54"/>
          <p:cNvCxnSpPr>
            <a:stCxn id="1157" idx="2"/>
            <a:endCxn id="1161" idx="0"/>
          </p:cNvCxnSpPr>
          <p:nvPr/>
        </p:nvCxnSpPr>
        <p:spPr>
          <a:xfrm flipH="1">
            <a:off x="512602" y="2800850"/>
            <a:ext cx="517200" cy="624900"/>
          </a:xfrm>
          <a:prstGeom prst="straightConnector1">
            <a:avLst/>
          </a:prstGeom>
          <a:noFill/>
          <a:ln cap="flat" cmpd="sng" w="9525">
            <a:solidFill>
              <a:schemeClr val="dk2"/>
            </a:solidFill>
            <a:prstDash val="solid"/>
            <a:round/>
            <a:headEnd len="med" w="med" type="none"/>
            <a:tailEnd len="med" w="med" type="triangle"/>
          </a:ln>
        </p:spPr>
      </p:cxnSp>
      <p:cxnSp>
        <p:nvCxnSpPr>
          <p:cNvPr id="1164" name="Google Shape;1164;p54"/>
          <p:cNvCxnSpPr>
            <a:stCxn id="1157" idx="2"/>
            <a:endCxn id="1162" idx="0"/>
          </p:cNvCxnSpPr>
          <p:nvPr/>
        </p:nvCxnSpPr>
        <p:spPr>
          <a:xfrm>
            <a:off x="1029802" y="2800850"/>
            <a:ext cx="478500" cy="624900"/>
          </a:xfrm>
          <a:prstGeom prst="straightConnector1">
            <a:avLst/>
          </a:prstGeom>
          <a:noFill/>
          <a:ln cap="flat" cmpd="sng" w="9525">
            <a:solidFill>
              <a:schemeClr val="dk2"/>
            </a:solidFill>
            <a:prstDash val="solid"/>
            <a:round/>
            <a:headEnd len="med" w="med" type="none"/>
            <a:tailEnd len="med" w="med" type="triangle"/>
          </a:ln>
        </p:spPr>
      </p:cxnSp>
      <p:sp>
        <p:nvSpPr>
          <p:cNvPr id="1165" name="Google Shape;1165;p54"/>
          <p:cNvSpPr/>
          <p:nvPr/>
        </p:nvSpPr>
        <p:spPr>
          <a:xfrm>
            <a:off x="1957446" y="3425725"/>
            <a:ext cx="6021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n/4</a:t>
            </a:r>
            <a:endParaRPr/>
          </a:p>
        </p:txBody>
      </p:sp>
      <p:sp>
        <p:nvSpPr>
          <p:cNvPr id="1166" name="Google Shape;1166;p54"/>
          <p:cNvSpPr/>
          <p:nvPr/>
        </p:nvSpPr>
        <p:spPr>
          <a:xfrm>
            <a:off x="2953146" y="3425725"/>
            <a:ext cx="6021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n/4</a:t>
            </a:r>
            <a:endParaRPr/>
          </a:p>
        </p:txBody>
      </p:sp>
      <p:cxnSp>
        <p:nvCxnSpPr>
          <p:cNvPr id="1167" name="Google Shape;1167;p54"/>
          <p:cNvCxnSpPr>
            <a:endCxn id="1165" idx="0"/>
          </p:cNvCxnSpPr>
          <p:nvPr/>
        </p:nvCxnSpPr>
        <p:spPr>
          <a:xfrm flipH="1">
            <a:off x="2258496" y="2800825"/>
            <a:ext cx="517200" cy="624900"/>
          </a:xfrm>
          <a:prstGeom prst="straightConnector1">
            <a:avLst/>
          </a:prstGeom>
          <a:noFill/>
          <a:ln cap="flat" cmpd="sng" w="9525">
            <a:solidFill>
              <a:schemeClr val="dk2"/>
            </a:solidFill>
            <a:prstDash val="solid"/>
            <a:round/>
            <a:headEnd len="med" w="med" type="none"/>
            <a:tailEnd len="med" w="med" type="triangle"/>
          </a:ln>
        </p:spPr>
      </p:cxnSp>
      <p:cxnSp>
        <p:nvCxnSpPr>
          <p:cNvPr id="1168" name="Google Shape;1168;p54"/>
          <p:cNvCxnSpPr>
            <a:endCxn id="1166" idx="0"/>
          </p:cNvCxnSpPr>
          <p:nvPr/>
        </p:nvCxnSpPr>
        <p:spPr>
          <a:xfrm>
            <a:off x="2775696" y="2800825"/>
            <a:ext cx="478500" cy="624900"/>
          </a:xfrm>
          <a:prstGeom prst="straightConnector1">
            <a:avLst/>
          </a:prstGeom>
          <a:noFill/>
          <a:ln cap="flat" cmpd="sng" w="9525">
            <a:solidFill>
              <a:schemeClr val="dk2"/>
            </a:solidFill>
            <a:prstDash val="solid"/>
            <a:round/>
            <a:headEnd len="med" w="med" type="none"/>
            <a:tailEnd len="med" w="med" type="triangle"/>
          </a:ln>
        </p:spPr>
      </p:cxnSp>
      <p:cxnSp>
        <p:nvCxnSpPr>
          <p:cNvPr id="1169" name="Google Shape;1169;p54"/>
          <p:cNvCxnSpPr/>
          <p:nvPr/>
        </p:nvCxnSpPr>
        <p:spPr>
          <a:xfrm>
            <a:off x="1922925" y="3838550"/>
            <a:ext cx="0" cy="308400"/>
          </a:xfrm>
          <a:prstGeom prst="straightConnector1">
            <a:avLst/>
          </a:prstGeom>
          <a:noFill/>
          <a:ln cap="flat" cmpd="sng" w="9525">
            <a:solidFill>
              <a:schemeClr val="dk2"/>
            </a:solidFill>
            <a:prstDash val="dash"/>
            <a:round/>
            <a:headEnd len="med" w="med" type="none"/>
            <a:tailEnd len="med" w="med" type="none"/>
          </a:ln>
        </p:spPr>
      </p:cxnSp>
      <p:sp>
        <p:nvSpPr>
          <p:cNvPr id="1170" name="Google Shape;1170;p54"/>
          <p:cNvSpPr/>
          <p:nvPr/>
        </p:nvSpPr>
        <p:spPr>
          <a:xfrm>
            <a:off x="202450" y="4537725"/>
            <a:ext cx="274200" cy="234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171" name="Google Shape;1171;p54"/>
          <p:cNvSpPr/>
          <p:nvPr/>
        </p:nvSpPr>
        <p:spPr>
          <a:xfrm>
            <a:off x="813800" y="4528650"/>
            <a:ext cx="274200" cy="234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172" name="Google Shape;1172;p54"/>
          <p:cNvSpPr/>
          <p:nvPr/>
        </p:nvSpPr>
        <p:spPr>
          <a:xfrm>
            <a:off x="1495100" y="4537725"/>
            <a:ext cx="274200" cy="234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173" name="Google Shape;1173;p54"/>
          <p:cNvSpPr/>
          <p:nvPr/>
        </p:nvSpPr>
        <p:spPr>
          <a:xfrm>
            <a:off x="2091950" y="4528650"/>
            <a:ext cx="274200" cy="234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174" name="Google Shape;1174;p54"/>
          <p:cNvSpPr/>
          <p:nvPr/>
        </p:nvSpPr>
        <p:spPr>
          <a:xfrm>
            <a:off x="2738750" y="4537102"/>
            <a:ext cx="274200" cy="234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175" name="Google Shape;1175;p54"/>
          <p:cNvSpPr/>
          <p:nvPr/>
        </p:nvSpPr>
        <p:spPr>
          <a:xfrm>
            <a:off x="3431800" y="4537725"/>
            <a:ext cx="274200" cy="234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176" name="Google Shape;1176;p54"/>
          <p:cNvSpPr/>
          <p:nvPr/>
        </p:nvSpPr>
        <p:spPr>
          <a:xfrm>
            <a:off x="3981450" y="4528650"/>
            <a:ext cx="274200" cy="234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cxnSp>
        <p:nvCxnSpPr>
          <p:cNvPr id="1177" name="Google Shape;1177;p54"/>
          <p:cNvCxnSpPr/>
          <p:nvPr/>
        </p:nvCxnSpPr>
        <p:spPr>
          <a:xfrm>
            <a:off x="3323875" y="2716127"/>
            <a:ext cx="1432500" cy="16800"/>
          </a:xfrm>
          <a:prstGeom prst="straightConnector1">
            <a:avLst/>
          </a:prstGeom>
          <a:noFill/>
          <a:ln cap="flat" cmpd="sng" w="9525">
            <a:solidFill>
              <a:srgbClr val="FF0000"/>
            </a:solidFill>
            <a:prstDash val="solid"/>
            <a:round/>
            <a:headEnd len="med" w="med" type="none"/>
            <a:tailEnd len="med" w="med" type="triangle"/>
          </a:ln>
        </p:spPr>
      </p:cxnSp>
      <p:sp>
        <p:nvSpPr>
          <p:cNvPr id="1178" name="Google Shape;1178;p54"/>
          <p:cNvSpPr txBox="1"/>
          <p:nvPr/>
        </p:nvSpPr>
        <p:spPr>
          <a:xfrm>
            <a:off x="4806200" y="2495427"/>
            <a:ext cx="3378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Lobster"/>
                <a:ea typeface="Lobster"/>
                <a:cs typeface="Lobster"/>
                <a:sym typeface="Lobster"/>
              </a:rPr>
              <a:t>n</a:t>
            </a:r>
            <a:endParaRPr sz="1700">
              <a:solidFill>
                <a:srgbClr val="FF0000"/>
              </a:solidFill>
              <a:latin typeface="Lobster"/>
              <a:ea typeface="Lobster"/>
              <a:cs typeface="Lobster"/>
              <a:sym typeface="Lobster"/>
            </a:endParaRPr>
          </a:p>
        </p:txBody>
      </p:sp>
      <p:cxnSp>
        <p:nvCxnSpPr>
          <p:cNvPr id="1179" name="Google Shape;1179;p54"/>
          <p:cNvCxnSpPr/>
          <p:nvPr/>
        </p:nvCxnSpPr>
        <p:spPr>
          <a:xfrm>
            <a:off x="2785306" y="1888670"/>
            <a:ext cx="1432500" cy="16800"/>
          </a:xfrm>
          <a:prstGeom prst="straightConnector1">
            <a:avLst/>
          </a:prstGeom>
          <a:noFill/>
          <a:ln cap="flat" cmpd="sng" w="9525">
            <a:solidFill>
              <a:srgbClr val="FF0000"/>
            </a:solidFill>
            <a:prstDash val="solid"/>
            <a:round/>
            <a:headEnd len="med" w="med" type="none"/>
            <a:tailEnd len="med" w="med" type="triangle"/>
          </a:ln>
        </p:spPr>
      </p:cxnSp>
      <p:sp>
        <p:nvSpPr>
          <p:cNvPr id="1180" name="Google Shape;1180;p54"/>
          <p:cNvSpPr txBox="1"/>
          <p:nvPr/>
        </p:nvSpPr>
        <p:spPr>
          <a:xfrm>
            <a:off x="4267631" y="1667970"/>
            <a:ext cx="3378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Lobster"/>
                <a:ea typeface="Lobster"/>
                <a:cs typeface="Lobster"/>
                <a:sym typeface="Lobster"/>
              </a:rPr>
              <a:t>n</a:t>
            </a:r>
            <a:endParaRPr sz="1700">
              <a:solidFill>
                <a:srgbClr val="FF0000"/>
              </a:solidFill>
              <a:latin typeface="Lobster"/>
              <a:ea typeface="Lobster"/>
              <a:cs typeface="Lobster"/>
              <a:sym typeface="Lobster"/>
            </a:endParaRPr>
          </a:p>
        </p:txBody>
      </p:sp>
      <p:cxnSp>
        <p:nvCxnSpPr>
          <p:cNvPr id="1181" name="Google Shape;1181;p54"/>
          <p:cNvCxnSpPr/>
          <p:nvPr/>
        </p:nvCxnSpPr>
        <p:spPr>
          <a:xfrm>
            <a:off x="7109800" y="1520700"/>
            <a:ext cx="12000" cy="3215700"/>
          </a:xfrm>
          <a:prstGeom prst="straightConnector1">
            <a:avLst/>
          </a:prstGeom>
          <a:noFill/>
          <a:ln cap="flat" cmpd="sng" w="9525">
            <a:solidFill>
              <a:srgbClr val="FF0000"/>
            </a:solidFill>
            <a:prstDash val="solid"/>
            <a:round/>
            <a:headEnd len="med" w="med" type="none"/>
            <a:tailEnd len="med" w="med" type="triangle"/>
          </a:ln>
        </p:spPr>
      </p:cxnSp>
      <p:sp>
        <p:nvSpPr>
          <p:cNvPr id="1182" name="Google Shape;1182;p54"/>
          <p:cNvSpPr txBox="1"/>
          <p:nvPr/>
        </p:nvSpPr>
        <p:spPr>
          <a:xfrm>
            <a:off x="7260850" y="2771150"/>
            <a:ext cx="7506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Lobster"/>
                <a:ea typeface="Lobster"/>
                <a:cs typeface="Lobster"/>
                <a:sym typeface="Lobster"/>
              </a:rPr>
              <a:t>log n</a:t>
            </a:r>
            <a:endParaRPr sz="1700">
              <a:solidFill>
                <a:srgbClr val="FF0000"/>
              </a:solidFill>
              <a:latin typeface="Lobster"/>
              <a:ea typeface="Lobster"/>
              <a:cs typeface="Lobster"/>
              <a:sym typeface="Lobster"/>
            </a:endParaRPr>
          </a:p>
        </p:txBody>
      </p:sp>
      <p:cxnSp>
        <p:nvCxnSpPr>
          <p:cNvPr id="1183" name="Google Shape;1183;p54"/>
          <p:cNvCxnSpPr/>
          <p:nvPr/>
        </p:nvCxnSpPr>
        <p:spPr>
          <a:xfrm>
            <a:off x="3704875" y="3554327"/>
            <a:ext cx="1432500" cy="16800"/>
          </a:xfrm>
          <a:prstGeom prst="straightConnector1">
            <a:avLst/>
          </a:prstGeom>
          <a:noFill/>
          <a:ln cap="flat" cmpd="sng" w="9525">
            <a:solidFill>
              <a:srgbClr val="FF0000"/>
            </a:solidFill>
            <a:prstDash val="solid"/>
            <a:round/>
            <a:headEnd len="med" w="med" type="none"/>
            <a:tailEnd len="med" w="med" type="triangle"/>
          </a:ln>
        </p:spPr>
      </p:cxnSp>
      <p:sp>
        <p:nvSpPr>
          <p:cNvPr id="1184" name="Google Shape;1184;p54"/>
          <p:cNvSpPr txBox="1"/>
          <p:nvPr/>
        </p:nvSpPr>
        <p:spPr>
          <a:xfrm>
            <a:off x="5187200" y="3333627"/>
            <a:ext cx="3378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Lobster"/>
                <a:ea typeface="Lobster"/>
                <a:cs typeface="Lobster"/>
                <a:sym typeface="Lobster"/>
              </a:rPr>
              <a:t>n</a:t>
            </a:r>
            <a:endParaRPr sz="1700">
              <a:solidFill>
                <a:srgbClr val="FF0000"/>
              </a:solidFill>
              <a:latin typeface="Lobster"/>
              <a:ea typeface="Lobster"/>
              <a:cs typeface="Lobster"/>
              <a:sym typeface="Lobster"/>
            </a:endParaRPr>
          </a:p>
        </p:txBody>
      </p:sp>
      <p:cxnSp>
        <p:nvCxnSpPr>
          <p:cNvPr id="1185" name="Google Shape;1185;p54"/>
          <p:cNvCxnSpPr/>
          <p:nvPr/>
        </p:nvCxnSpPr>
        <p:spPr>
          <a:xfrm>
            <a:off x="4314475" y="4621127"/>
            <a:ext cx="1432500" cy="16800"/>
          </a:xfrm>
          <a:prstGeom prst="straightConnector1">
            <a:avLst/>
          </a:prstGeom>
          <a:noFill/>
          <a:ln cap="flat" cmpd="sng" w="9525">
            <a:solidFill>
              <a:srgbClr val="FF0000"/>
            </a:solidFill>
            <a:prstDash val="solid"/>
            <a:round/>
            <a:headEnd len="med" w="med" type="none"/>
            <a:tailEnd len="med" w="med" type="triangle"/>
          </a:ln>
        </p:spPr>
      </p:cxnSp>
      <p:sp>
        <p:nvSpPr>
          <p:cNvPr id="1186" name="Google Shape;1186;p54"/>
          <p:cNvSpPr txBox="1"/>
          <p:nvPr/>
        </p:nvSpPr>
        <p:spPr>
          <a:xfrm>
            <a:off x="5796800" y="4400427"/>
            <a:ext cx="3378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Lobster"/>
                <a:ea typeface="Lobster"/>
                <a:cs typeface="Lobster"/>
                <a:sym typeface="Lobster"/>
              </a:rPr>
              <a:t>n</a:t>
            </a:r>
            <a:endParaRPr sz="1700">
              <a:solidFill>
                <a:srgbClr val="FF0000"/>
              </a:solidFill>
              <a:latin typeface="Lobster"/>
              <a:ea typeface="Lobster"/>
              <a:cs typeface="Lobster"/>
              <a:sym typeface="Lobster"/>
            </a:endParaRPr>
          </a:p>
        </p:txBody>
      </p:sp>
      <p:sp>
        <p:nvSpPr>
          <p:cNvPr id="1187" name="Google Shape;1187;p54"/>
          <p:cNvSpPr txBox="1"/>
          <p:nvPr/>
        </p:nvSpPr>
        <p:spPr>
          <a:xfrm>
            <a:off x="1306650" y="1043650"/>
            <a:ext cx="34497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595959"/>
                </a:solidFill>
              </a:rPr>
              <a:t>Time complexity is </a:t>
            </a:r>
            <a:r>
              <a:rPr lang="en" sz="2200">
                <a:solidFill>
                  <a:srgbClr val="4285F4"/>
                </a:solidFill>
                <a:latin typeface="Lobster"/>
                <a:ea typeface="Lobster"/>
                <a:cs typeface="Lobster"/>
                <a:sym typeface="Lobster"/>
              </a:rPr>
              <a:t>(n logn)</a:t>
            </a:r>
            <a:endParaRPr sz="2600">
              <a:solidFill>
                <a:srgbClr val="4285F4"/>
              </a:solidFill>
              <a:latin typeface="Lobster"/>
              <a:ea typeface="Lobster"/>
              <a:cs typeface="Lobster"/>
              <a:sym typeface="Lobs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1" name="Shape 1191"/>
        <p:cNvGrpSpPr/>
        <p:nvPr/>
      </p:nvGrpSpPr>
      <p:grpSpPr>
        <a:xfrm>
          <a:off x="0" y="0"/>
          <a:ext cx="0" cy="0"/>
          <a:chOff x="0" y="0"/>
          <a:chExt cx="0" cy="0"/>
        </a:xfrm>
      </p:grpSpPr>
      <p:pic>
        <p:nvPicPr>
          <p:cNvPr id="1192" name="Google Shape;1192;p55"/>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193" name="Google Shape;1193;p55"/>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194" name="Google Shape;1194;p55"/>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Cont …</a:t>
            </a:r>
            <a:endParaRPr sz="2500">
              <a:solidFill>
                <a:schemeClr val="dk1"/>
              </a:solidFill>
            </a:endParaRPr>
          </a:p>
        </p:txBody>
      </p:sp>
      <p:sp>
        <p:nvSpPr>
          <p:cNvPr id="1195" name="Google Shape;1195;p55"/>
          <p:cNvSpPr txBox="1"/>
          <p:nvPr/>
        </p:nvSpPr>
        <p:spPr>
          <a:xfrm>
            <a:off x="370150" y="1180650"/>
            <a:ext cx="7649700" cy="218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 sz="1300">
                <a:solidFill>
                  <a:schemeClr val="accent1"/>
                </a:solidFill>
              </a:rPr>
              <a:t>Best-Case Recurrence Relation:</a:t>
            </a:r>
            <a:endParaRPr b="1" sz="1300">
              <a:solidFill>
                <a:schemeClr val="accent1"/>
              </a:solidFill>
            </a:endParaRPr>
          </a:p>
          <a:p>
            <a:pPr indent="457200" lvl="0" marL="0" rtl="0" algn="l">
              <a:lnSpc>
                <a:spcPct val="115000"/>
              </a:lnSpc>
              <a:spcBef>
                <a:spcPts val="1200"/>
              </a:spcBef>
              <a:spcAft>
                <a:spcPts val="0"/>
              </a:spcAft>
              <a:buNone/>
            </a:pPr>
            <a:r>
              <a:rPr lang="en">
                <a:solidFill>
                  <a:schemeClr val="dk1"/>
                </a:solidFill>
              </a:rPr>
              <a:t>T(n)=2 T(n/2)+O(n)</a:t>
            </a:r>
            <a:endParaRPr>
              <a:solidFill>
                <a:schemeClr val="dk1"/>
              </a:solidFill>
            </a:endParaRPr>
          </a:p>
          <a:p>
            <a:pPr indent="-298450" lvl="0" marL="914400" rtl="0" algn="l">
              <a:lnSpc>
                <a:spcPct val="115000"/>
              </a:lnSpc>
              <a:spcBef>
                <a:spcPts val="1200"/>
              </a:spcBef>
              <a:spcAft>
                <a:spcPts val="0"/>
              </a:spcAft>
              <a:buClr>
                <a:schemeClr val="dk1"/>
              </a:buClr>
              <a:buSzPts val="1100"/>
              <a:buChar char="●"/>
            </a:pPr>
            <a:r>
              <a:rPr lang="en" sz="1100">
                <a:solidFill>
                  <a:schemeClr val="accent1"/>
                </a:solidFill>
              </a:rPr>
              <a:t>T(n/2):</a:t>
            </a:r>
            <a:r>
              <a:rPr lang="en" sz="1100">
                <a:solidFill>
                  <a:schemeClr val="dk1"/>
                </a:solidFill>
              </a:rPr>
              <a:t> Sorting the subarray with n/2 elements</a:t>
            </a:r>
            <a:endParaRPr sz="1100">
              <a:solidFill>
                <a:schemeClr val="dk1"/>
              </a:solidFill>
            </a:endParaRPr>
          </a:p>
          <a:p>
            <a:pPr indent="0" lvl="0" marL="914400" rtl="0" algn="l">
              <a:lnSpc>
                <a:spcPct val="115000"/>
              </a:lnSpc>
              <a:spcBef>
                <a:spcPts val="1200"/>
              </a:spcBef>
              <a:spcAft>
                <a:spcPts val="0"/>
              </a:spcAft>
              <a:buNone/>
            </a:pPr>
            <a:r>
              <a:t/>
            </a:r>
            <a:endParaRPr sz="1100">
              <a:solidFill>
                <a:schemeClr val="dk1"/>
              </a:solidFill>
            </a:endParaRPr>
          </a:p>
          <a:p>
            <a:pPr indent="-298450" lvl="0" marL="914400" rtl="0" algn="l">
              <a:lnSpc>
                <a:spcPct val="115000"/>
              </a:lnSpc>
              <a:spcBef>
                <a:spcPts val="1200"/>
              </a:spcBef>
              <a:spcAft>
                <a:spcPts val="0"/>
              </a:spcAft>
              <a:buClr>
                <a:schemeClr val="dk1"/>
              </a:buClr>
              <a:buSzPts val="1100"/>
              <a:buChar char="●"/>
            </a:pPr>
            <a:r>
              <a:rPr lang="en" sz="1100">
                <a:solidFill>
                  <a:schemeClr val="accent1"/>
                </a:solidFill>
              </a:rPr>
              <a:t>O(n):</a:t>
            </a:r>
            <a:r>
              <a:rPr lang="en" sz="1100">
                <a:solidFill>
                  <a:schemeClr val="dk1"/>
                </a:solidFill>
              </a:rPr>
              <a:t> Time taken to partition the array (compare each element with the pivot).</a:t>
            </a:r>
            <a:endParaRPr sz="1100">
              <a:solidFill>
                <a:schemeClr val="dk1"/>
              </a:solidFill>
            </a:endParaRPr>
          </a:p>
          <a:p>
            <a:pPr indent="0" lvl="0" marL="914400" rtl="0" algn="l">
              <a:lnSpc>
                <a:spcPct val="115000"/>
              </a:lnSpc>
              <a:spcBef>
                <a:spcPts val="1200"/>
              </a:spcBef>
              <a:spcAft>
                <a:spcPts val="1200"/>
              </a:spcAft>
              <a:buNone/>
            </a:pPr>
            <a:r>
              <a:t/>
            </a:r>
            <a:endParaRPr sz="1100">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9" name="Shape 1199"/>
        <p:cNvGrpSpPr/>
        <p:nvPr/>
      </p:nvGrpSpPr>
      <p:grpSpPr>
        <a:xfrm>
          <a:off x="0" y="0"/>
          <a:ext cx="0" cy="0"/>
          <a:chOff x="0" y="0"/>
          <a:chExt cx="0" cy="0"/>
        </a:xfrm>
      </p:grpSpPr>
      <p:pic>
        <p:nvPicPr>
          <p:cNvPr id="1200" name="Google Shape;1200;p56"/>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201" name="Google Shape;1201;p56"/>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202" name="Google Shape;1202;p56"/>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Cont …</a:t>
            </a:r>
            <a:endParaRPr sz="2500">
              <a:solidFill>
                <a:schemeClr val="dk1"/>
              </a:solidFill>
            </a:endParaRPr>
          </a:p>
        </p:txBody>
      </p:sp>
      <p:sp>
        <p:nvSpPr>
          <p:cNvPr id="1203" name="Google Shape;1203;p56"/>
          <p:cNvSpPr/>
          <p:nvPr/>
        </p:nvSpPr>
        <p:spPr>
          <a:xfrm>
            <a:off x="423055" y="1497950"/>
            <a:ext cx="17136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a:t>
            </a:r>
            <a:endParaRPr/>
          </a:p>
        </p:txBody>
      </p:sp>
      <p:sp>
        <p:nvSpPr>
          <p:cNvPr id="1204" name="Google Shape;1204;p56"/>
          <p:cNvSpPr/>
          <p:nvPr/>
        </p:nvSpPr>
        <p:spPr>
          <a:xfrm>
            <a:off x="352501" y="2310950"/>
            <a:ext cx="3378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205" name="Google Shape;1205;p56"/>
          <p:cNvSpPr/>
          <p:nvPr/>
        </p:nvSpPr>
        <p:spPr>
          <a:xfrm>
            <a:off x="1344749" y="2310950"/>
            <a:ext cx="13257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n-1</a:t>
            </a:r>
            <a:endParaRPr/>
          </a:p>
        </p:txBody>
      </p:sp>
      <p:cxnSp>
        <p:nvCxnSpPr>
          <p:cNvPr id="1206" name="Google Shape;1206;p56"/>
          <p:cNvCxnSpPr>
            <a:stCxn id="1203" idx="2"/>
            <a:endCxn id="1204" idx="0"/>
          </p:cNvCxnSpPr>
          <p:nvPr/>
        </p:nvCxnSpPr>
        <p:spPr>
          <a:xfrm flipH="1">
            <a:off x="521455" y="1683050"/>
            <a:ext cx="758400" cy="627900"/>
          </a:xfrm>
          <a:prstGeom prst="straightConnector1">
            <a:avLst/>
          </a:prstGeom>
          <a:noFill/>
          <a:ln cap="flat" cmpd="sng" w="9525">
            <a:solidFill>
              <a:schemeClr val="dk2"/>
            </a:solidFill>
            <a:prstDash val="solid"/>
            <a:round/>
            <a:headEnd len="med" w="med" type="none"/>
            <a:tailEnd len="med" w="med" type="triangle"/>
          </a:ln>
        </p:spPr>
      </p:cxnSp>
      <p:cxnSp>
        <p:nvCxnSpPr>
          <p:cNvPr id="1207" name="Google Shape;1207;p56"/>
          <p:cNvCxnSpPr>
            <a:stCxn id="1203" idx="2"/>
            <a:endCxn id="1205" idx="0"/>
          </p:cNvCxnSpPr>
          <p:nvPr/>
        </p:nvCxnSpPr>
        <p:spPr>
          <a:xfrm>
            <a:off x="1279855" y="1683050"/>
            <a:ext cx="727800" cy="627900"/>
          </a:xfrm>
          <a:prstGeom prst="straightConnector1">
            <a:avLst/>
          </a:prstGeom>
          <a:noFill/>
          <a:ln cap="flat" cmpd="sng" w="9525">
            <a:solidFill>
              <a:schemeClr val="dk2"/>
            </a:solidFill>
            <a:prstDash val="solid"/>
            <a:round/>
            <a:headEnd len="med" w="med" type="none"/>
            <a:tailEnd len="med" w="med" type="triangle"/>
          </a:ln>
        </p:spPr>
      </p:cxnSp>
      <p:sp>
        <p:nvSpPr>
          <p:cNvPr id="1208" name="Google Shape;1208;p56"/>
          <p:cNvSpPr/>
          <p:nvPr/>
        </p:nvSpPr>
        <p:spPr>
          <a:xfrm>
            <a:off x="1424046" y="3120925"/>
            <a:ext cx="6021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209" name="Google Shape;1209;p56"/>
          <p:cNvSpPr/>
          <p:nvPr/>
        </p:nvSpPr>
        <p:spPr>
          <a:xfrm>
            <a:off x="2419746" y="3120925"/>
            <a:ext cx="602100" cy="185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n-2</a:t>
            </a:r>
            <a:endParaRPr/>
          </a:p>
        </p:txBody>
      </p:sp>
      <p:cxnSp>
        <p:nvCxnSpPr>
          <p:cNvPr id="1210" name="Google Shape;1210;p56"/>
          <p:cNvCxnSpPr>
            <a:stCxn id="1205" idx="2"/>
            <a:endCxn id="1208" idx="0"/>
          </p:cNvCxnSpPr>
          <p:nvPr/>
        </p:nvCxnSpPr>
        <p:spPr>
          <a:xfrm flipH="1">
            <a:off x="1724999" y="2496050"/>
            <a:ext cx="282600" cy="624900"/>
          </a:xfrm>
          <a:prstGeom prst="straightConnector1">
            <a:avLst/>
          </a:prstGeom>
          <a:noFill/>
          <a:ln cap="flat" cmpd="sng" w="9525">
            <a:solidFill>
              <a:schemeClr val="dk2"/>
            </a:solidFill>
            <a:prstDash val="solid"/>
            <a:round/>
            <a:headEnd len="med" w="med" type="none"/>
            <a:tailEnd len="med" w="med" type="triangle"/>
          </a:ln>
        </p:spPr>
      </p:cxnSp>
      <p:cxnSp>
        <p:nvCxnSpPr>
          <p:cNvPr id="1211" name="Google Shape;1211;p56"/>
          <p:cNvCxnSpPr>
            <a:stCxn id="1205" idx="2"/>
            <a:endCxn id="1209" idx="0"/>
          </p:cNvCxnSpPr>
          <p:nvPr/>
        </p:nvCxnSpPr>
        <p:spPr>
          <a:xfrm>
            <a:off x="2007599" y="2496050"/>
            <a:ext cx="713100" cy="624900"/>
          </a:xfrm>
          <a:prstGeom prst="straightConnector1">
            <a:avLst/>
          </a:prstGeom>
          <a:noFill/>
          <a:ln cap="flat" cmpd="sng" w="9525">
            <a:solidFill>
              <a:schemeClr val="dk2"/>
            </a:solidFill>
            <a:prstDash val="solid"/>
            <a:round/>
            <a:headEnd len="med" w="med" type="none"/>
            <a:tailEnd len="med" w="med" type="triangle"/>
          </a:ln>
        </p:spPr>
      </p:cxnSp>
      <p:cxnSp>
        <p:nvCxnSpPr>
          <p:cNvPr id="1212" name="Google Shape;1212;p56"/>
          <p:cNvCxnSpPr/>
          <p:nvPr/>
        </p:nvCxnSpPr>
        <p:spPr>
          <a:xfrm>
            <a:off x="2824075" y="3441000"/>
            <a:ext cx="1137900" cy="993900"/>
          </a:xfrm>
          <a:prstGeom prst="straightConnector1">
            <a:avLst/>
          </a:prstGeom>
          <a:noFill/>
          <a:ln cap="flat" cmpd="sng" w="9525">
            <a:solidFill>
              <a:schemeClr val="dk2"/>
            </a:solidFill>
            <a:prstDash val="dash"/>
            <a:round/>
            <a:headEnd len="med" w="med" type="none"/>
            <a:tailEnd len="med" w="med" type="none"/>
          </a:ln>
        </p:spPr>
      </p:cxnSp>
      <p:sp>
        <p:nvSpPr>
          <p:cNvPr id="1213" name="Google Shape;1213;p56"/>
          <p:cNvSpPr/>
          <p:nvPr/>
        </p:nvSpPr>
        <p:spPr>
          <a:xfrm>
            <a:off x="3981450" y="4528650"/>
            <a:ext cx="274200" cy="234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cxnSp>
        <p:nvCxnSpPr>
          <p:cNvPr id="1214" name="Google Shape;1214;p56"/>
          <p:cNvCxnSpPr/>
          <p:nvPr/>
        </p:nvCxnSpPr>
        <p:spPr>
          <a:xfrm>
            <a:off x="2790475" y="2411327"/>
            <a:ext cx="1432500" cy="16800"/>
          </a:xfrm>
          <a:prstGeom prst="straightConnector1">
            <a:avLst/>
          </a:prstGeom>
          <a:noFill/>
          <a:ln cap="flat" cmpd="sng" w="9525">
            <a:solidFill>
              <a:srgbClr val="FF0000"/>
            </a:solidFill>
            <a:prstDash val="solid"/>
            <a:round/>
            <a:headEnd len="med" w="med" type="none"/>
            <a:tailEnd len="med" w="med" type="triangle"/>
          </a:ln>
        </p:spPr>
      </p:cxnSp>
      <p:sp>
        <p:nvSpPr>
          <p:cNvPr id="1215" name="Google Shape;1215;p56"/>
          <p:cNvSpPr txBox="1"/>
          <p:nvPr/>
        </p:nvSpPr>
        <p:spPr>
          <a:xfrm>
            <a:off x="4272800" y="2190625"/>
            <a:ext cx="6021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Lobster"/>
                <a:ea typeface="Lobster"/>
                <a:cs typeface="Lobster"/>
                <a:sym typeface="Lobster"/>
              </a:rPr>
              <a:t>n-1</a:t>
            </a:r>
            <a:endParaRPr sz="1700">
              <a:solidFill>
                <a:srgbClr val="FF0000"/>
              </a:solidFill>
              <a:latin typeface="Lobster"/>
              <a:ea typeface="Lobster"/>
              <a:cs typeface="Lobster"/>
              <a:sym typeface="Lobster"/>
            </a:endParaRPr>
          </a:p>
        </p:txBody>
      </p:sp>
      <p:cxnSp>
        <p:nvCxnSpPr>
          <p:cNvPr id="1216" name="Google Shape;1216;p56"/>
          <p:cNvCxnSpPr/>
          <p:nvPr/>
        </p:nvCxnSpPr>
        <p:spPr>
          <a:xfrm>
            <a:off x="2251906" y="1583870"/>
            <a:ext cx="1432500" cy="16800"/>
          </a:xfrm>
          <a:prstGeom prst="straightConnector1">
            <a:avLst/>
          </a:prstGeom>
          <a:noFill/>
          <a:ln cap="flat" cmpd="sng" w="9525">
            <a:solidFill>
              <a:srgbClr val="FF0000"/>
            </a:solidFill>
            <a:prstDash val="solid"/>
            <a:round/>
            <a:headEnd len="med" w="med" type="none"/>
            <a:tailEnd len="med" w="med" type="triangle"/>
          </a:ln>
        </p:spPr>
      </p:cxnSp>
      <p:sp>
        <p:nvSpPr>
          <p:cNvPr id="1217" name="Google Shape;1217;p56"/>
          <p:cNvSpPr txBox="1"/>
          <p:nvPr/>
        </p:nvSpPr>
        <p:spPr>
          <a:xfrm>
            <a:off x="3734231" y="1363170"/>
            <a:ext cx="3378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Lobster"/>
                <a:ea typeface="Lobster"/>
                <a:cs typeface="Lobster"/>
                <a:sym typeface="Lobster"/>
              </a:rPr>
              <a:t>n</a:t>
            </a:r>
            <a:endParaRPr sz="1700">
              <a:solidFill>
                <a:srgbClr val="FF0000"/>
              </a:solidFill>
              <a:latin typeface="Lobster"/>
              <a:ea typeface="Lobster"/>
              <a:cs typeface="Lobster"/>
              <a:sym typeface="Lobster"/>
            </a:endParaRPr>
          </a:p>
        </p:txBody>
      </p:sp>
      <p:cxnSp>
        <p:nvCxnSpPr>
          <p:cNvPr id="1218" name="Google Shape;1218;p56"/>
          <p:cNvCxnSpPr/>
          <p:nvPr/>
        </p:nvCxnSpPr>
        <p:spPr>
          <a:xfrm>
            <a:off x="7109800" y="1520700"/>
            <a:ext cx="12000" cy="3215700"/>
          </a:xfrm>
          <a:prstGeom prst="straightConnector1">
            <a:avLst/>
          </a:prstGeom>
          <a:noFill/>
          <a:ln cap="flat" cmpd="sng" w="9525">
            <a:solidFill>
              <a:srgbClr val="FF0000"/>
            </a:solidFill>
            <a:prstDash val="solid"/>
            <a:round/>
            <a:headEnd len="med" w="med" type="none"/>
            <a:tailEnd len="med" w="med" type="triangle"/>
          </a:ln>
        </p:spPr>
      </p:cxnSp>
      <p:sp>
        <p:nvSpPr>
          <p:cNvPr id="1219" name="Google Shape;1219;p56"/>
          <p:cNvSpPr txBox="1"/>
          <p:nvPr/>
        </p:nvSpPr>
        <p:spPr>
          <a:xfrm>
            <a:off x="7034650" y="2803125"/>
            <a:ext cx="7506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Lobster"/>
                <a:ea typeface="Lobster"/>
                <a:cs typeface="Lobster"/>
                <a:sym typeface="Lobster"/>
              </a:rPr>
              <a:t> n</a:t>
            </a:r>
            <a:endParaRPr sz="1700">
              <a:solidFill>
                <a:srgbClr val="FF0000"/>
              </a:solidFill>
              <a:latin typeface="Lobster"/>
              <a:ea typeface="Lobster"/>
              <a:cs typeface="Lobster"/>
              <a:sym typeface="Lobster"/>
            </a:endParaRPr>
          </a:p>
        </p:txBody>
      </p:sp>
      <p:cxnSp>
        <p:nvCxnSpPr>
          <p:cNvPr id="1220" name="Google Shape;1220;p56"/>
          <p:cNvCxnSpPr/>
          <p:nvPr/>
        </p:nvCxnSpPr>
        <p:spPr>
          <a:xfrm>
            <a:off x="3171475" y="3249527"/>
            <a:ext cx="1432500" cy="16800"/>
          </a:xfrm>
          <a:prstGeom prst="straightConnector1">
            <a:avLst/>
          </a:prstGeom>
          <a:noFill/>
          <a:ln cap="flat" cmpd="sng" w="9525">
            <a:solidFill>
              <a:srgbClr val="FF0000"/>
            </a:solidFill>
            <a:prstDash val="solid"/>
            <a:round/>
            <a:headEnd len="med" w="med" type="none"/>
            <a:tailEnd len="med" w="med" type="triangle"/>
          </a:ln>
        </p:spPr>
      </p:cxnSp>
      <p:sp>
        <p:nvSpPr>
          <p:cNvPr id="1221" name="Google Shape;1221;p56"/>
          <p:cNvSpPr txBox="1"/>
          <p:nvPr/>
        </p:nvSpPr>
        <p:spPr>
          <a:xfrm>
            <a:off x="4653800" y="3028825"/>
            <a:ext cx="8202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Lobster"/>
                <a:ea typeface="Lobster"/>
                <a:cs typeface="Lobster"/>
                <a:sym typeface="Lobster"/>
              </a:rPr>
              <a:t>n - 2</a:t>
            </a:r>
            <a:endParaRPr sz="1700">
              <a:solidFill>
                <a:srgbClr val="FF0000"/>
              </a:solidFill>
              <a:latin typeface="Lobster"/>
              <a:ea typeface="Lobster"/>
              <a:cs typeface="Lobster"/>
              <a:sym typeface="Lobster"/>
            </a:endParaRPr>
          </a:p>
        </p:txBody>
      </p:sp>
      <p:cxnSp>
        <p:nvCxnSpPr>
          <p:cNvPr id="1222" name="Google Shape;1222;p56"/>
          <p:cNvCxnSpPr/>
          <p:nvPr/>
        </p:nvCxnSpPr>
        <p:spPr>
          <a:xfrm>
            <a:off x="4314475" y="4621127"/>
            <a:ext cx="1432500" cy="16800"/>
          </a:xfrm>
          <a:prstGeom prst="straightConnector1">
            <a:avLst/>
          </a:prstGeom>
          <a:noFill/>
          <a:ln cap="flat" cmpd="sng" w="9525">
            <a:solidFill>
              <a:srgbClr val="FF0000"/>
            </a:solidFill>
            <a:prstDash val="solid"/>
            <a:round/>
            <a:headEnd len="med" w="med" type="none"/>
            <a:tailEnd len="med" w="med" type="triangle"/>
          </a:ln>
        </p:spPr>
      </p:cxnSp>
      <p:sp>
        <p:nvSpPr>
          <p:cNvPr id="1223" name="Google Shape;1223;p56"/>
          <p:cNvSpPr txBox="1"/>
          <p:nvPr/>
        </p:nvSpPr>
        <p:spPr>
          <a:xfrm>
            <a:off x="5796800" y="4400427"/>
            <a:ext cx="3378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Lobster"/>
                <a:ea typeface="Lobster"/>
                <a:cs typeface="Lobster"/>
                <a:sym typeface="Lobster"/>
              </a:rPr>
              <a:t>1</a:t>
            </a:r>
            <a:endParaRPr sz="1700">
              <a:solidFill>
                <a:srgbClr val="FF0000"/>
              </a:solidFill>
              <a:latin typeface="Lobster"/>
              <a:ea typeface="Lobster"/>
              <a:cs typeface="Lobster"/>
              <a:sym typeface="Lobster"/>
            </a:endParaRPr>
          </a:p>
        </p:txBody>
      </p:sp>
      <p:sp>
        <p:nvSpPr>
          <p:cNvPr id="1224" name="Google Shape;1224;p56"/>
          <p:cNvSpPr txBox="1"/>
          <p:nvPr/>
        </p:nvSpPr>
        <p:spPr>
          <a:xfrm>
            <a:off x="2393700" y="933288"/>
            <a:ext cx="34497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595959"/>
                </a:solidFill>
              </a:rPr>
              <a:t>Time complexity is </a:t>
            </a:r>
            <a:r>
              <a:rPr lang="en" sz="2200">
                <a:solidFill>
                  <a:srgbClr val="4285F4"/>
                </a:solidFill>
                <a:latin typeface="Lobster"/>
                <a:ea typeface="Lobster"/>
                <a:cs typeface="Lobster"/>
                <a:sym typeface="Lobster"/>
              </a:rPr>
              <a:t>(n</a:t>
            </a:r>
            <a:r>
              <a:rPr baseline="30000" lang="en" sz="2200">
                <a:solidFill>
                  <a:srgbClr val="4285F4"/>
                </a:solidFill>
                <a:latin typeface="Lobster"/>
                <a:ea typeface="Lobster"/>
                <a:cs typeface="Lobster"/>
                <a:sym typeface="Lobster"/>
              </a:rPr>
              <a:t>2</a:t>
            </a:r>
            <a:r>
              <a:rPr lang="en" sz="2200">
                <a:solidFill>
                  <a:srgbClr val="4285F4"/>
                </a:solidFill>
                <a:latin typeface="Lobster"/>
                <a:ea typeface="Lobster"/>
                <a:cs typeface="Lobster"/>
                <a:sym typeface="Lobster"/>
              </a:rPr>
              <a:t>)</a:t>
            </a:r>
            <a:endParaRPr sz="2600">
              <a:solidFill>
                <a:srgbClr val="4285F4"/>
              </a:solidFill>
              <a:latin typeface="Lobster"/>
              <a:ea typeface="Lobster"/>
              <a:cs typeface="Lobster"/>
              <a:sym typeface="Lobs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0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30"/>
          <p:cNvSpPr/>
          <p:nvPr/>
        </p:nvSpPr>
        <p:spPr>
          <a:xfrm>
            <a:off x="17609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151" name="Google Shape;151;p30"/>
          <p:cNvSpPr/>
          <p:nvPr/>
        </p:nvSpPr>
        <p:spPr>
          <a:xfrm>
            <a:off x="21203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152" name="Google Shape;152;p30"/>
          <p:cNvSpPr/>
          <p:nvPr/>
        </p:nvSpPr>
        <p:spPr>
          <a:xfrm>
            <a:off x="24797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153" name="Google Shape;153;p30"/>
          <p:cNvSpPr/>
          <p:nvPr/>
        </p:nvSpPr>
        <p:spPr>
          <a:xfrm>
            <a:off x="28391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154" name="Google Shape;154;p30"/>
          <p:cNvSpPr/>
          <p:nvPr/>
        </p:nvSpPr>
        <p:spPr>
          <a:xfrm>
            <a:off x="49436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155" name="Google Shape;155;p30"/>
          <p:cNvSpPr/>
          <p:nvPr/>
        </p:nvSpPr>
        <p:spPr>
          <a:xfrm>
            <a:off x="53030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156" name="Google Shape;156;p30"/>
          <p:cNvSpPr/>
          <p:nvPr/>
        </p:nvSpPr>
        <p:spPr>
          <a:xfrm>
            <a:off x="56624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157" name="Google Shape;157;p30"/>
          <p:cNvSpPr/>
          <p:nvPr/>
        </p:nvSpPr>
        <p:spPr>
          <a:xfrm>
            <a:off x="60218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9</a:t>
            </a:r>
            <a:endParaRPr/>
          </a:p>
        </p:txBody>
      </p:sp>
      <p:sp>
        <p:nvSpPr>
          <p:cNvPr id="158" name="Google Shape;158;p30"/>
          <p:cNvSpPr txBox="1"/>
          <p:nvPr/>
        </p:nvSpPr>
        <p:spPr>
          <a:xfrm>
            <a:off x="1355750" y="1251787"/>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A</a:t>
            </a:r>
            <a:endParaRPr/>
          </a:p>
        </p:txBody>
      </p:sp>
      <p:sp>
        <p:nvSpPr>
          <p:cNvPr id="159" name="Google Shape;159;p30"/>
          <p:cNvSpPr txBox="1"/>
          <p:nvPr/>
        </p:nvSpPr>
        <p:spPr>
          <a:xfrm>
            <a:off x="4607350" y="1251799"/>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B</a:t>
            </a:r>
            <a:endParaRPr/>
          </a:p>
        </p:txBody>
      </p:sp>
      <p:sp>
        <p:nvSpPr>
          <p:cNvPr id="160" name="Google Shape;160;p30"/>
          <p:cNvSpPr/>
          <p:nvPr/>
        </p:nvSpPr>
        <p:spPr>
          <a:xfrm>
            <a:off x="27574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1" name="Google Shape;161;p30"/>
          <p:cNvSpPr/>
          <p:nvPr/>
        </p:nvSpPr>
        <p:spPr>
          <a:xfrm>
            <a:off x="31168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2" name="Google Shape;162;p30"/>
          <p:cNvSpPr/>
          <p:nvPr/>
        </p:nvSpPr>
        <p:spPr>
          <a:xfrm>
            <a:off x="34762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3" name="Google Shape;163;p30"/>
          <p:cNvSpPr/>
          <p:nvPr/>
        </p:nvSpPr>
        <p:spPr>
          <a:xfrm>
            <a:off x="38356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4" name="Google Shape;164;p30"/>
          <p:cNvSpPr txBox="1"/>
          <p:nvPr/>
        </p:nvSpPr>
        <p:spPr>
          <a:xfrm>
            <a:off x="2421100" y="3927099"/>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C</a:t>
            </a:r>
            <a:endParaRPr/>
          </a:p>
        </p:txBody>
      </p:sp>
      <p:sp>
        <p:nvSpPr>
          <p:cNvPr id="165" name="Google Shape;165;p30"/>
          <p:cNvSpPr/>
          <p:nvPr/>
        </p:nvSpPr>
        <p:spPr>
          <a:xfrm>
            <a:off x="41950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6" name="Google Shape;166;p30"/>
          <p:cNvSpPr/>
          <p:nvPr/>
        </p:nvSpPr>
        <p:spPr>
          <a:xfrm>
            <a:off x="45544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7" name="Google Shape;167;p30"/>
          <p:cNvSpPr/>
          <p:nvPr/>
        </p:nvSpPr>
        <p:spPr>
          <a:xfrm>
            <a:off x="49138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8" name="Google Shape;168;p30"/>
          <p:cNvSpPr/>
          <p:nvPr/>
        </p:nvSpPr>
        <p:spPr>
          <a:xfrm>
            <a:off x="52732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69" name="Google Shape;169;p30"/>
          <p:cNvCxnSpPr/>
          <p:nvPr/>
        </p:nvCxnSpPr>
        <p:spPr>
          <a:xfrm rot="10800000">
            <a:off x="2934113" y="4204275"/>
            <a:ext cx="3600" cy="432900"/>
          </a:xfrm>
          <a:prstGeom prst="straightConnector1">
            <a:avLst/>
          </a:prstGeom>
          <a:noFill/>
          <a:ln cap="flat" cmpd="sng" w="9525">
            <a:solidFill>
              <a:srgbClr val="FF0000"/>
            </a:solidFill>
            <a:prstDash val="solid"/>
            <a:round/>
            <a:headEnd len="med" w="med" type="none"/>
            <a:tailEnd len="med" w="med" type="triangle"/>
          </a:ln>
        </p:spPr>
      </p:cxnSp>
      <p:sp>
        <p:nvSpPr>
          <p:cNvPr id="170" name="Google Shape;170;p30"/>
          <p:cNvSpPr txBox="1"/>
          <p:nvPr/>
        </p:nvSpPr>
        <p:spPr>
          <a:xfrm>
            <a:off x="2780500" y="4529839"/>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FF0000"/>
                </a:solidFill>
                <a:latin typeface="Lobster"/>
                <a:ea typeface="Lobster"/>
                <a:cs typeface="Lobster"/>
                <a:sym typeface="Lobster"/>
              </a:rPr>
              <a:t>m</a:t>
            </a:r>
            <a:endParaRPr i="1" sz="1800">
              <a:solidFill>
                <a:srgbClr val="FF0000"/>
              </a:solidFill>
              <a:latin typeface="Lobster"/>
              <a:ea typeface="Lobster"/>
              <a:cs typeface="Lobster"/>
              <a:sym typeface="Lobster"/>
            </a:endParaRPr>
          </a:p>
        </p:txBody>
      </p:sp>
      <p:cxnSp>
        <p:nvCxnSpPr>
          <p:cNvPr id="171" name="Google Shape;171;p30"/>
          <p:cNvCxnSpPr/>
          <p:nvPr/>
        </p:nvCxnSpPr>
        <p:spPr>
          <a:xfrm rot="10800000">
            <a:off x="5138175" y="1507400"/>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172" name="Google Shape;172;p30"/>
          <p:cNvSpPr txBox="1"/>
          <p:nvPr/>
        </p:nvSpPr>
        <p:spPr>
          <a:xfrm>
            <a:off x="5013287" y="1796289"/>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sp>
        <p:nvSpPr>
          <p:cNvPr id="173" name="Google Shape;173;p30"/>
          <p:cNvSpPr txBox="1"/>
          <p:nvPr/>
        </p:nvSpPr>
        <p:spPr>
          <a:xfrm>
            <a:off x="6559600" y="2421325"/>
            <a:ext cx="1988400" cy="96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if B[j] &gt; A[i]:</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C[m] = A[i]</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m++</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i++</a:t>
            </a:r>
            <a:endParaRPr b="1" sz="1300">
              <a:solidFill>
                <a:schemeClr val="accent4"/>
              </a:solidFill>
              <a:latin typeface="Courier New"/>
              <a:ea typeface="Courier New"/>
              <a:cs typeface="Courier New"/>
              <a:sym typeface="Courier New"/>
            </a:endParaRPr>
          </a:p>
        </p:txBody>
      </p:sp>
      <p:cxnSp>
        <p:nvCxnSpPr>
          <p:cNvPr id="174" name="Google Shape;174;p30"/>
          <p:cNvCxnSpPr/>
          <p:nvPr/>
        </p:nvCxnSpPr>
        <p:spPr>
          <a:xfrm rot="10800000">
            <a:off x="1927225" y="1562713"/>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175" name="Google Shape;175;p30"/>
          <p:cNvSpPr txBox="1"/>
          <p:nvPr/>
        </p:nvSpPr>
        <p:spPr>
          <a:xfrm>
            <a:off x="1802337" y="1851602"/>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sp>
        <p:nvSpPr>
          <p:cNvPr id="176" name="Google Shape;176;p30"/>
          <p:cNvSpPr/>
          <p:nvPr/>
        </p:nvSpPr>
        <p:spPr>
          <a:xfrm>
            <a:off x="27574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cxnSp>
        <p:nvCxnSpPr>
          <p:cNvPr id="177" name="Google Shape;177;p30"/>
          <p:cNvCxnSpPr/>
          <p:nvPr/>
        </p:nvCxnSpPr>
        <p:spPr>
          <a:xfrm rot="10800000">
            <a:off x="2314875" y="1559863"/>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178" name="Google Shape;178;p30"/>
          <p:cNvSpPr txBox="1"/>
          <p:nvPr/>
        </p:nvSpPr>
        <p:spPr>
          <a:xfrm>
            <a:off x="2189987" y="1848752"/>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cxnSp>
        <p:nvCxnSpPr>
          <p:cNvPr id="179" name="Google Shape;179;p30"/>
          <p:cNvCxnSpPr/>
          <p:nvPr/>
        </p:nvCxnSpPr>
        <p:spPr>
          <a:xfrm rot="10800000">
            <a:off x="3310689" y="4227863"/>
            <a:ext cx="3600" cy="432900"/>
          </a:xfrm>
          <a:prstGeom prst="straightConnector1">
            <a:avLst/>
          </a:prstGeom>
          <a:noFill/>
          <a:ln cap="flat" cmpd="sng" w="9525">
            <a:solidFill>
              <a:srgbClr val="FF0000"/>
            </a:solidFill>
            <a:prstDash val="solid"/>
            <a:round/>
            <a:headEnd len="med" w="med" type="none"/>
            <a:tailEnd len="med" w="med" type="triangle"/>
          </a:ln>
        </p:spPr>
      </p:cxnSp>
      <p:sp>
        <p:nvSpPr>
          <p:cNvPr id="180" name="Google Shape;180;p30"/>
          <p:cNvSpPr txBox="1"/>
          <p:nvPr/>
        </p:nvSpPr>
        <p:spPr>
          <a:xfrm>
            <a:off x="3157076" y="4553427"/>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FF0000"/>
                </a:solidFill>
                <a:latin typeface="Lobster"/>
                <a:ea typeface="Lobster"/>
                <a:cs typeface="Lobster"/>
                <a:sym typeface="Lobster"/>
              </a:rPr>
              <a:t>m</a:t>
            </a:r>
            <a:endParaRPr i="1" sz="1800">
              <a:solidFill>
                <a:srgbClr val="FF0000"/>
              </a:solidFill>
              <a:latin typeface="Lobster"/>
              <a:ea typeface="Lobster"/>
              <a:cs typeface="Lobster"/>
              <a:sym typeface="Lobster"/>
            </a:endParaRPr>
          </a:p>
        </p:txBody>
      </p:sp>
      <p:sp>
        <p:nvSpPr>
          <p:cNvPr id="181" name="Google Shape;181;p30"/>
          <p:cNvSpPr txBox="1"/>
          <p:nvPr/>
        </p:nvSpPr>
        <p:spPr>
          <a:xfrm>
            <a:off x="262450" y="2603075"/>
            <a:ext cx="1988400" cy="96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if A[i] &gt; B[j]:</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C[m] = B[j]</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m++</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j++</a:t>
            </a:r>
            <a:endParaRPr b="1" sz="1300">
              <a:solidFill>
                <a:schemeClr val="accent4"/>
              </a:solidFill>
              <a:latin typeface="Courier New"/>
              <a:ea typeface="Courier New"/>
              <a:cs typeface="Courier New"/>
              <a:sym typeface="Courier New"/>
            </a:endParaRPr>
          </a:p>
        </p:txBody>
      </p:sp>
      <p:sp>
        <p:nvSpPr>
          <p:cNvPr id="182" name="Google Shape;182;p30"/>
          <p:cNvSpPr/>
          <p:nvPr/>
        </p:nvSpPr>
        <p:spPr>
          <a:xfrm>
            <a:off x="31210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cxnSp>
        <p:nvCxnSpPr>
          <p:cNvPr id="183" name="Google Shape;183;p30"/>
          <p:cNvCxnSpPr/>
          <p:nvPr/>
        </p:nvCxnSpPr>
        <p:spPr>
          <a:xfrm rot="10800000">
            <a:off x="5497575" y="1507400"/>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184" name="Google Shape;184;p30"/>
          <p:cNvSpPr txBox="1"/>
          <p:nvPr/>
        </p:nvSpPr>
        <p:spPr>
          <a:xfrm>
            <a:off x="5372687" y="1796289"/>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cxnSp>
        <p:nvCxnSpPr>
          <p:cNvPr id="185" name="Google Shape;185;p30"/>
          <p:cNvCxnSpPr/>
          <p:nvPr/>
        </p:nvCxnSpPr>
        <p:spPr>
          <a:xfrm rot="10800000">
            <a:off x="3675864" y="4227863"/>
            <a:ext cx="3600" cy="432900"/>
          </a:xfrm>
          <a:prstGeom prst="straightConnector1">
            <a:avLst/>
          </a:prstGeom>
          <a:noFill/>
          <a:ln cap="flat" cmpd="sng" w="9525">
            <a:solidFill>
              <a:srgbClr val="FF0000"/>
            </a:solidFill>
            <a:prstDash val="solid"/>
            <a:round/>
            <a:headEnd len="med" w="med" type="none"/>
            <a:tailEnd len="med" w="med" type="triangle"/>
          </a:ln>
        </p:spPr>
      </p:cxnSp>
      <p:sp>
        <p:nvSpPr>
          <p:cNvPr id="186" name="Google Shape;186;p30"/>
          <p:cNvSpPr txBox="1"/>
          <p:nvPr/>
        </p:nvSpPr>
        <p:spPr>
          <a:xfrm>
            <a:off x="3522251" y="4553427"/>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FF0000"/>
                </a:solidFill>
                <a:latin typeface="Lobster"/>
                <a:ea typeface="Lobster"/>
                <a:cs typeface="Lobster"/>
                <a:sym typeface="Lobster"/>
              </a:rPr>
              <a:t>m</a:t>
            </a:r>
            <a:endParaRPr i="1" sz="1800">
              <a:solidFill>
                <a:srgbClr val="FF0000"/>
              </a:solidFill>
              <a:latin typeface="Lobster"/>
              <a:ea typeface="Lobster"/>
              <a:cs typeface="Lobster"/>
              <a:sym typeface="Lobster"/>
            </a:endParaRPr>
          </a:p>
        </p:txBody>
      </p:sp>
      <p:sp>
        <p:nvSpPr>
          <p:cNvPr id="187" name="Google Shape;187;p30"/>
          <p:cNvSpPr/>
          <p:nvPr/>
        </p:nvSpPr>
        <p:spPr>
          <a:xfrm>
            <a:off x="42034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188" name="Google Shape;188;p30"/>
          <p:cNvSpPr/>
          <p:nvPr/>
        </p:nvSpPr>
        <p:spPr>
          <a:xfrm>
            <a:off x="45628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189" name="Google Shape;189;p30"/>
          <p:cNvSpPr/>
          <p:nvPr/>
        </p:nvSpPr>
        <p:spPr>
          <a:xfrm>
            <a:off x="34846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190" name="Google Shape;190;p30"/>
          <p:cNvSpPr/>
          <p:nvPr/>
        </p:nvSpPr>
        <p:spPr>
          <a:xfrm>
            <a:off x="38440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191" name="Google Shape;191;p30"/>
          <p:cNvSpPr/>
          <p:nvPr/>
        </p:nvSpPr>
        <p:spPr>
          <a:xfrm>
            <a:off x="49222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192" name="Google Shape;192;p30"/>
          <p:cNvSpPr/>
          <p:nvPr/>
        </p:nvSpPr>
        <p:spPr>
          <a:xfrm>
            <a:off x="52816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9</a:t>
            </a:r>
            <a:endParaRPr/>
          </a:p>
        </p:txBody>
      </p:sp>
      <p:cxnSp>
        <p:nvCxnSpPr>
          <p:cNvPr id="193" name="Google Shape;193;p30"/>
          <p:cNvCxnSpPr/>
          <p:nvPr/>
        </p:nvCxnSpPr>
        <p:spPr>
          <a:xfrm rot="10800000">
            <a:off x="3033675" y="1562713"/>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194" name="Google Shape;194;p30"/>
          <p:cNvSpPr txBox="1"/>
          <p:nvPr/>
        </p:nvSpPr>
        <p:spPr>
          <a:xfrm>
            <a:off x="2908787" y="1851602"/>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cxnSp>
        <p:nvCxnSpPr>
          <p:cNvPr id="195" name="Google Shape;195;p30"/>
          <p:cNvCxnSpPr/>
          <p:nvPr/>
        </p:nvCxnSpPr>
        <p:spPr>
          <a:xfrm rot="10800000">
            <a:off x="6216375" y="1507400"/>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196" name="Google Shape;196;p30"/>
          <p:cNvSpPr txBox="1"/>
          <p:nvPr/>
        </p:nvSpPr>
        <p:spPr>
          <a:xfrm>
            <a:off x="6091487" y="1796289"/>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cxnSp>
        <p:nvCxnSpPr>
          <p:cNvPr id="197" name="Google Shape;197;p30"/>
          <p:cNvCxnSpPr/>
          <p:nvPr/>
        </p:nvCxnSpPr>
        <p:spPr>
          <a:xfrm rot="10800000">
            <a:off x="5482265" y="4227863"/>
            <a:ext cx="3600" cy="432900"/>
          </a:xfrm>
          <a:prstGeom prst="straightConnector1">
            <a:avLst/>
          </a:prstGeom>
          <a:noFill/>
          <a:ln cap="flat" cmpd="sng" w="9525">
            <a:solidFill>
              <a:srgbClr val="FF0000"/>
            </a:solidFill>
            <a:prstDash val="solid"/>
            <a:round/>
            <a:headEnd len="med" w="med" type="none"/>
            <a:tailEnd len="med" w="med" type="triangle"/>
          </a:ln>
        </p:spPr>
      </p:cxnSp>
      <p:sp>
        <p:nvSpPr>
          <p:cNvPr id="198" name="Google Shape;198;p30"/>
          <p:cNvSpPr txBox="1"/>
          <p:nvPr/>
        </p:nvSpPr>
        <p:spPr>
          <a:xfrm>
            <a:off x="5328652" y="4553427"/>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FF0000"/>
                </a:solidFill>
                <a:latin typeface="Lobster"/>
                <a:ea typeface="Lobster"/>
                <a:cs typeface="Lobster"/>
                <a:sym typeface="Lobster"/>
              </a:rPr>
              <a:t>m</a:t>
            </a:r>
            <a:endParaRPr i="1" sz="1800">
              <a:solidFill>
                <a:srgbClr val="FF0000"/>
              </a:solidFill>
              <a:latin typeface="Lobster"/>
              <a:ea typeface="Lobster"/>
              <a:cs typeface="Lobster"/>
              <a:sym typeface="Lobster"/>
            </a:endParaRPr>
          </a:p>
        </p:txBody>
      </p:sp>
      <p:pic>
        <p:nvPicPr>
          <p:cNvPr id="199" name="Google Shape;199;p30"/>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200" name="Google Shape;200;p30"/>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201" name="Google Shape;201;p30"/>
          <p:cNvSpPr txBox="1"/>
          <p:nvPr/>
        </p:nvSpPr>
        <p:spPr>
          <a:xfrm>
            <a:off x="152400" y="152400"/>
            <a:ext cx="2785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Merge operation</a:t>
            </a:r>
            <a:endParaRPr sz="25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174"/>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17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169"/>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17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171"/>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17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179"/>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18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177"/>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178"/>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183"/>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184"/>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18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18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8" name="Shape 1228"/>
        <p:cNvGrpSpPr/>
        <p:nvPr/>
      </p:nvGrpSpPr>
      <p:grpSpPr>
        <a:xfrm>
          <a:off x="0" y="0"/>
          <a:ext cx="0" cy="0"/>
          <a:chOff x="0" y="0"/>
          <a:chExt cx="0" cy="0"/>
        </a:xfrm>
      </p:grpSpPr>
      <p:pic>
        <p:nvPicPr>
          <p:cNvPr id="1229" name="Google Shape;1229;p57"/>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230" name="Google Shape;1230;p57"/>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231" name="Google Shape;1231;p57"/>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Cont …</a:t>
            </a:r>
            <a:endParaRPr sz="2500">
              <a:solidFill>
                <a:schemeClr val="dk1"/>
              </a:solidFill>
            </a:endParaRPr>
          </a:p>
        </p:txBody>
      </p:sp>
      <p:sp>
        <p:nvSpPr>
          <p:cNvPr id="1232" name="Google Shape;1232;p57"/>
          <p:cNvSpPr txBox="1"/>
          <p:nvPr/>
        </p:nvSpPr>
        <p:spPr>
          <a:xfrm>
            <a:off x="95975" y="1180650"/>
            <a:ext cx="7649700" cy="2782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 sz="1300">
                <a:solidFill>
                  <a:schemeClr val="accent1"/>
                </a:solidFill>
              </a:rPr>
              <a:t>Worst-Case Recurrence Relation:</a:t>
            </a:r>
            <a:endParaRPr b="1" sz="1300">
              <a:solidFill>
                <a:schemeClr val="accent1"/>
              </a:solidFill>
            </a:endParaRPr>
          </a:p>
          <a:p>
            <a:pPr indent="457200" lvl="0" marL="0" rtl="0" algn="l">
              <a:lnSpc>
                <a:spcPct val="115000"/>
              </a:lnSpc>
              <a:spcBef>
                <a:spcPts val="1200"/>
              </a:spcBef>
              <a:spcAft>
                <a:spcPts val="0"/>
              </a:spcAft>
              <a:buNone/>
            </a:pPr>
            <a:r>
              <a:rPr lang="en">
                <a:solidFill>
                  <a:schemeClr val="dk1"/>
                </a:solidFill>
              </a:rPr>
              <a:t>T(n)=T(n−1)+O(n)</a:t>
            </a:r>
            <a:endParaRPr>
              <a:solidFill>
                <a:schemeClr val="dk1"/>
              </a:solidFill>
            </a:endParaRPr>
          </a:p>
          <a:p>
            <a:pPr indent="457200" lvl="0" marL="0" rtl="0" algn="l">
              <a:lnSpc>
                <a:spcPct val="115000"/>
              </a:lnSpc>
              <a:spcBef>
                <a:spcPts val="1200"/>
              </a:spcBef>
              <a:spcAft>
                <a:spcPts val="0"/>
              </a:spcAft>
              <a:buNone/>
            </a:pPr>
            <a:r>
              <a:t/>
            </a:r>
            <a:endParaRPr>
              <a:solidFill>
                <a:schemeClr val="dk1"/>
              </a:solidFill>
            </a:endParaRPr>
          </a:p>
          <a:p>
            <a:pPr indent="-298450" lvl="0" marL="914400" rtl="0" algn="l">
              <a:lnSpc>
                <a:spcPct val="115000"/>
              </a:lnSpc>
              <a:spcBef>
                <a:spcPts val="1200"/>
              </a:spcBef>
              <a:spcAft>
                <a:spcPts val="0"/>
              </a:spcAft>
              <a:buClr>
                <a:schemeClr val="dk1"/>
              </a:buClr>
              <a:buSzPts val="1100"/>
              <a:buChar char="●"/>
            </a:pPr>
            <a:r>
              <a:rPr lang="en" sz="1100">
                <a:solidFill>
                  <a:schemeClr val="accent1"/>
                </a:solidFill>
              </a:rPr>
              <a:t>T(n−1):</a:t>
            </a:r>
            <a:r>
              <a:rPr lang="en" sz="1100">
                <a:solidFill>
                  <a:schemeClr val="dk1"/>
                </a:solidFill>
              </a:rPr>
              <a:t> Sorting the subarray with n−1 elements (one partition is empty, and the other contains all the elements except the pivot).</a:t>
            </a:r>
            <a:endParaRPr sz="1100">
              <a:solidFill>
                <a:schemeClr val="dk1"/>
              </a:solidFill>
            </a:endParaRPr>
          </a:p>
          <a:p>
            <a:pPr indent="0" lvl="0" marL="914400" rtl="0" algn="l">
              <a:lnSpc>
                <a:spcPct val="115000"/>
              </a:lnSpc>
              <a:spcBef>
                <a:spcPts val="1200"/>
              </a:spcBef>
              <a:spcAft>
                <a:spcPts val="0"/>
              </a:spcAft>
              <a:buNone/>
            </a:pPr>
            <a:r>
              <a:t/>
            </a:r>
            <a:endParaRPr sz="1100">
              <a:solidFill>
                <a:schemeClr val="dk1"/>
              </a:solidFill>
            </a:endParaRPr>
          </a:p>
          <a:p>
            <a:pPr indent="-298450" lvl="0" marL="914400" rtl="0" algn="l">
              <a:lnSpc>
                <a:spcPct val="115000"/>
              </a:lnSpc>
              <a:spcBef>
                <a:spcPts val="1200"/>
              </a:spcBef>
              <a:spcAft>
                <a:spcPts val="0"/>
              </a:spcAft>
              <a:buClr>
                <a:schemeClr val="dk1"/>
              </a:buClr>
              <a:buSzPts val="1100"/>
              <a:buChar char="●"/>
            </a:pPr>
            <a:r>
              <a:rPr lang="en" sz="1100">
                <a:solidFill>
                  <a:schemeClr val="accent1"/>
                </a:solidFill>
              </a:rPr>
              <a:t>O(n):</a:t>
            </a:r>
            <a:r>
              <a:rPr lang="en" sz="1100">
                <a:solidFill>
                  <a:schemeClr val="dk1"/>
                </a:solidFill>
              </a:rPr>
              <a:t> Time taken to partition the array (compare each element with the pivot).</a:t>
            </a:r>
            <a:endParaRPr sz="1100">
              <a:solidFill>
                <a:schemeClr val="dk1"/>
              </a:solidFill>
            </a:endParaRPr>
          </a:p>
          <a:p>
            <a:pPr indent="0" lvl="0" marL="914400" rtl="0" algn="l">
              <a:lnSpc>
                <a:spcPct val="115000"/>
              </a:lnSpc>
              <a:spcBef>
                <a:spcPts val="1200"/>
              </a:spcBef>
              <a:spcAft>
                <a:spcPts val="1200"/>
              </a:spcAft>
              <a:buNone/>
            </a:pPr>
            <a:r>
              <a:t/>
            </a:r>
            <a:endParaRPr sz="1100">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6" name="Shape 1236"/>
        <p:cNvGrpSpPr/>
        <p:nvPr/>
      </p:nvGrpSpPr>
      <p:grpSpPr>
        <a:xfrm>
          <a:off x="0" y="0"/>
          <a:ext cx="0" cy="0"/>
          <a:chOff x="0" y="0"/>
          <a:chExt cx="0" cy="0"/>
        </a:xfrm>
      </p:grpSpPr>
      <p:pic>
        <p:nvPicPr>
          <p:cNvPr id="1237" name="Google Shape;1237;p58"/>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238" name="Google Shape;1238;p58"/>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239" name="Google Shape;1239;p58"/>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Questions</a:t>
            </a:r>
            <a:endParaRPr sz="2500">
              <a:solidFill>
                <a:schemeClr val="dk1"/>
              </a:solidFill>
            </a:endParaRPr>
          </a:p>
        </p:txBody>
      </p:sp>
      <p:sp>
        <p:nvSpPr>
          <p:cNvPr id="1240" name="Google Shape;1240;p58"/>
          <p:cNvSpPr txBox="1"/>
          <p:nvPr/>
        </p:nvSpPr>
        <p:spPr>
          <a:xfrm>
            <a:off x="296175" y="1125225"/>
            <a:ext cx="8265300" cy="12621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rgbClr val="595959"/>
              </a:buClr>
              <a:buSzPts val="1400"/>
              <a:buAutoNum type="arabicPeriod"/>
            </a:pPr>
            <a:r>
              <a:rPr lang="en">
                <a:solidFill>
                  <a:srgbClr val="595959"/>
                </a:solidFill>
              </a:rPr>
              <a:t>What kind of input results in the worst time complexity for Quick Sort, and under what condition?</a:t>
            </a:r>
            <a:endParaRPr>
              <a:solidFill>
                <a:srgbClr val="595959"/>
              </a:solidFill>
            </a:endParaRPr>
          </a:p>
          <a:p>
            <a:pPr indent="0" lvl="0" marL="0" rtl="0" algn="l">
              <a:spcBef>
                <a:spcPts val="0"/>
              </a:spcBef>
              <a:spcAft>
                <a:spcPts val="0"/>
              </a:spcAft>
              <a:buNone/>
            </a:pPr>
            <a:r>
              <a:t/>
            </a:r>
            <a:endParaRPr>
              <a:solidFill>
                <a:srgbClr val="595959"/>
              </a:solidFill>
            </a:endParaRPr>
          </a:p>
          <a:p>
            <a:pPr indent="0" lvl="0" marL="0" rtl="0" algn="l">
              <a:spcBef>
                <a:spcPts val="0"/>
              </a:spcBef>
              <a:spcAft>
                <a:spcPts val="0"/>
              </a:spcAft>
              <a:buNone/>
            </a:pPr>
            <a:r>
              <a:t/>
            </a:r>
            <a:endParaRPr>
              <a:solidFill>
                <a:srgbClr val="595959"/>
              </a:solidFill>
            </a:endParaRPr>
          </a:p>
          <a:p>
            <a:pPr indent="0" lvl="0" marL="0" rtl="0" algn="l">
              <a:spcBef>
                <a:spcPts val="0"/>
              </a:spcBef>
              <a:spcAft>
                <a:spcPts val="0"/>
              </a:spcAft>
              <a:buNone/>
            </a:pPr>
            <a:r>
              <a:rPr lang="en" u="sng">
                <a:solidFill>
                  <a:schemeClr val="accent1"/>
                </a:solidFill>
              </a:rPr>
              <a:t>Ans:</a:t>
            </a:r>
            <a:r>
              <a:rPr lang="en">
                <a:solidFill>
                  <a:srgbClr val="595959"/>
                </a:solidFill>
              </a:rPr>
              <a:t> An already sorted array, when using either the first or last element as the pivot, leads to the worst time complexity.</a:t>
            </a:r>
            <a:endParaRPr>
              <a:solidFill>
                <a:srgbClr val="595959"/>
              </a:solidFill>
            </a:endParaRPr>
          </a:p>
        </p:txBody>
      </p:sp>
      <p:sp>
        <p:nvSpPr>
          <p:cNvPr id="1241" name="Google Shape;1241;p58"/>
          <p:cNvSpPr txBox="1"/>
          <p:nvPr/>
        </p:nvSpPr>
        <p:spPr>
          <a:xfrm>
            <a:off x="366300" y="2624600"/>
            <a:ext cx="82653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595959"/>
                </a:solidFill>
              </a:rPr>
              <a:t>2.	How to improve the worst case time complexity of Quick Sort?</a:t>
            </a:r>
            <a:endParaRPr>
              <a:solidFill>
                <a:srgbClr val="595959"/>
              </a:solidFill>
            </a:endParaRPr>
          </a:p>
          <a:p>
            <a:pPr indent="0" lvl="0" marL="0" rtl="0" algn="l">
              <a:spcBef>
                <a:spcPts val="0"/>
              </a:spcBef>
              <a:spcAft>
                <a:spcPts val="0"/>
              </a:spcAft>
              <a:buNone/>
            </a:pPr>
            <a:r>
              <a:t/>
            </a:r>
            <a:endParaRPr>
              <a:solidFill>
                <a:srgbClr val="595959"/>
              </a:solidFill>
            </a:endParaRPr>
          </a:p>
          <a:p>
            <a:pPr indent="0" lvl="0" marL="0" rtl="0" algn="l">
              <a:spcBef>
                <a:spcPts val="0"/>
              </a:spcBef>
              <a:spcAft>
                <a:spcPts val="0"/>
              </a:spcAft>
              <a:buNone/>
            </a:pPr>
            <a:r>
              <a:t/>
            </a:r>
            <a:endParaRPr>
              <a:solidFill>
                <a:srgbClr val="595959"/>
              </a:solidFill>
            </a:endParaRPr>
          </a:p>
          <a:p>
            <a:pPr indent="0" lvl="0" marL="0" rtl="0" algn="l">
              <a:spcBef>
                <a:spcPts val="0"/>
              </a:spcBef>
              <a:spcAft>
                <a:spcPts val="0"/>
              </a:spcAft>
              <a:buNone/>
            </a:pPr>
            <a:r>
              <a:rPr lang="en" u="sng">
                <a:solidFill>
                  <a:schemeClr val="accent1"/>
                </a:solidFill>
              </a:rPr>
              <a:t>Ans:</a:t>
            </a:r>
            <a:r>
              <a:rPr lang="en">
                <a:solidFill>
                  <a:srgbClr val="595959"/>
                </a:solidFill>
              </a:rPr>
              <a:t> </a:t>
            </a:r>
            <a:endParaRPr>
              <a:solidFill>
                <a:srgbClr val="595959"/>
              </a:solidFill>
            </a:endParaRPr>
          </a:p>
        </p:txBody>
      </p:sp>
      <p:sp>
        <p:nvSpPr>
          <p:cNvPr id="1242" name="Google Shape;1242;p58"/>
          <p:cNvSpPr txBox="1"/>
          <p:nvPr/>
        </p:nvSpPr>
        <p:spPr>
          <a:xfrm>
            <a:off x="326775" y="3908575"/>
            <a:ext cx="82653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595959"/>
                </a:solidFill>
              </a:rPr>
              <a:t>3.	Implement and compare the running times of Merge Sort, Quick Sort, Insertion sort for different values of input size?</a:t>
            </a:r>
            <a:endParaRPr>
              <a:solidFill>
                <a:srgbClr val="595959"/>
              </a:solidFill>
            </a:endParaRPr>
          </a:p>
          <a:p>
            <a:pPr indent="0" lvl="0" marL="0" rtl="0" algn="l">
              <a:spcBef>
                <a:spcPts val="0"/>
              </a:spcBef>
              <a:spcAft>
                <a:spcPts val="0"/>
              </a:spcAft>
              <a:buNone/>
            </a:pPr>
            <a:r>
              <a:t/>
            </a:r>
            <a:endParaRPr>
              <a:solidFill>
                <a:srgbClr val="595959"/>
              </a:solidFill>
            </a:endParaRPr>
          </a:p>
          <a:p>
            <a:pPr indent="0" lvl="0" marL="0" rtl="0" algn="l">
              <a:spcBef>
                <a:spcPts val="0"/>
              </a:spcBef>
              <a:spcAft>
                <a:spcPts val="0"/>
              </a:spcAft>
              <a:buNone/>
            </a:pPr>
            <a:r>
              <a:t/>
            </a:r>
            <a:endParaRPr>
              <a:solidFill>
                <a:srgbClr val="595959"/>
              </a:solidFill>
            </a:endParaRPr>
          </a:p>
          <a:p>
            <a:pPr indent="0" lvl="0" marL="0" rtl="0" algn="l">
              <a:spcBef>
                <a:spcPts val="0"/>
              </a:spcBef>
              <a:spcAft>
                <a:spcPts val="0"/>
              </a:spcAft>
              <a:buNone/>
            </a:pPr>
            <a:r>
              <a:rPr lang="en" u="sng">
                <a:solidFill>
                  <a:schemeClr val="accent1"/>
                </a:solidFill>
              </a:rPr>
              <a:t>Ans:</a:t>
            </a:r>
            <a:r>
              <a:rPr lang="en">
                <a:solidFill>
                  <a:srgbClr val="595959"/>
                </a:solidFill>
              </a:rPr>
              <a:t> </a:t>
            </a:r>
            <a:endParaRPr>
              <a:solidFill>
                <a:srgbClr val="595959"/>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6" name="Shape 1246"/>
        <p:cNvGrpSpPr/>
        <p:nvPr/>
      </p:nvGrpSpPr>
      <p:grpSpPr>
        <a:xfrm>
          <a:off x="0" y="0"/>
          <a:ext cx="0" cy="0"/>
          <a:chOff x="0" y="0"/>
          <a:chExt cx="0" cy="0"/>
        </a:xfrm>
      </p:grpSpPr>
      <p:pic>
        <p:nvPicPr>
          <p:cNvPr id="1247" name="Google Shape;1247;p59"/>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248" name="Google Shape;1248;p59"/>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249" name="Google Shape;1249;p59"/>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Question</a:t>
            </a:r>
            <a:endParaRPr sz="2500">
              <a:solidFill>
                <a:schemeClr val="dk1"/>
              </a:solidFill>
            </a:endParaRPr>
          </a:p>
        </p:txBody>
      </p:sp>
      <p:sp>
        <p:nvSpPr>
          <p:cNvPr id="1250" name="Google Shape;1250;p59"/>
          <p:cNvSpPr txBox="1"/>
          <p:nvPr/>
        </p:nvSpPr>
        <p:spPr>
          <a:xfrm>
            <a:off x="267500" y="1407425"/>
            <a:ext cx="7653000" cy="1305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600">
                <a:solidFill>
                  <a:schemeClr val="dk1"/>
                </a:solidFill>
              </a:rPr>
              <a:t>What is the stack space of Quick sort in worst case?</a:t>
            </a:r>
            <a:endParaRPr sz="1600">
              <a:solidFill>
                <a:schemeClr val="dk1"/>
              </a:solidFill>
            </a:endParaRPr>
          </a:p>
          <a:p>
            <a:pPr indent="0" lvl="0" marL="0" rtl="0" algn="l">
              <a:lnSpc>
                <a:spcPct val="115000"/>
              </a:lnSpc>
              <a:spcBef>
                <a:spcPts val="1200"/>
              </a:spcBef>
              <a:spcAft>
                <a:spcPts val="0"/>
              </a:spcAft>
              <a:buNone/>
            </a:pPr>
            <a:r>
              <a:t/>
            </a:r>
            <a:endParaRPr sz="1600">
              <a:solidFill>
                <a:schemeClr val="dk1"/>
              </a:solidFill>
            </a:endParaRPr>
          </a:p>
          <a:p>
            <a:pPr indent="0" lvl="0" marL="0" rtl="0" algn="l">
              <a:lnSpc>
                <a:spcPct val="115000"/>
              </a:lnSpc>
              <a:spcBef>
                <a:spcPts val="1200"/>
              </a:spcBef>
              <a:spcAft>
                <a:spcPts val="1200"/>
              </a:spcAft>
              <a:buNone/>
            </a:pPr>
            <a:r>
              <a:rPr lang="en" sz="1600">
                <a:solidFill>
                  <a:schemeClr val="dk1"/>
                </a:solidFill>
              </a:rPr>
              <a:t>Ans: </a:t>
            </a:r>
            <a:r>
              <a:rPr lang="en" sz="1600">
                <a:solidFill>
                  <a:schemeClr val="dk1"/>
                </a:solidFill>
                <a:latin typeface="Lobster"/>
                <a:ea typeface="Lobster"/>
                <a:cs typeface="Lobster"/>
                <a:sym typeface="Lobster"/>
              </a:rPr>
              <a:t>n</a:t>
            </a:r>
            <a:r>
              <a:rPr lang="en" sz="1600">
                <a:solidFill>
                  <a:schemeClr val="dk1"/>
                </a:solidFill>
              </a:rPr>
              <a:t> </a:t>
            </a:r>
            <a:endParaRPr sz="16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5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5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50">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4" name="Shape 1254"/>
        <p:cNvGrpSpPr/>
        <p:nvPr/>
      </p:nvGrpSpPr>
      <p:grpSpPr>
        <a:xfrm>
          <a:off x="0" y="0"/>
          <a:ext cx="0" cy="0"/>
          <a:chOff x="0" y="0"/>
          <a:chExt cx="0" cy="0"/>
        </a:xfrm>
      </p:grpSpPr>
      <p:pic>
        <p:nvPicPr>
          <p:cNvPr id="1255" name="Google Shape;1255;p60"/>
          <p:cNvPicPr preferRelativeResize="0"/>
          <p:nvPr/>
        </p:nvPicPr>
        <p:blipFill>
          <a:blip r:embed="rId3">
            <a:alphaModFix/>
          </a:blip>
          <a:stretch>
            <a:fillRect/>
          </a:stretch>
        </p:blipFill>
        <p:spPr>
          <a:xfrm>
            <a:off x="8357275" y="73375"/>
            <a:ext cx="740949" cy="844051"/>
          </a:xfrm>
          <a:prstGeom prst="rect">
            <a:avLst/>
          </a:prstGeom>
          <a:noFill/>
          <a:ln>
            <a:noFill/>
          </a:ln>
        </p:spPr>
      </p:pic>
      <p:sp>
        <p:nvSpPr>
          <p:cNvPr id="1256" name="Google Shape;1256;p60"/>
          <p:cNvSpPr txBox="1"/>
          <p:nvPr/>
        </p:nvSpPr>
        <p:spPr>
          <a:xfrm>
            <a:off x="69000" y="1002300"/>
            <a:ext cx="9006000" cy="3848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t>In a software company, the manager gives an MVP award every Monday to team members based on the number of tasks they have completed. The manager uses a data structure to track how many tasks each team member has done. The information is cumulative: if a team member completed  </a:t>
            </a:r>
            <a:r>
              <a:rPr i="1" lang="en"/>
              <a:t>x</a:t>
            </a:r>
            <a:r>
              <a:rPr lang="en"/>
              <a:t> tasks in the previous week and  </a:t>
            </a:r>
            <a:r>
              <a:rPr i="1" lang="en"/>
              <a:t>y</a:t>
            </a:r>
            <a:r>
              <a:rPr lang="en"/>
              <a:t> tasks in the current week,  </a:t>
            </a:r>
            <a:r>
              <a:rPr i="1" lang="en"/>
              <a:t>x+y</a:t>
            </a:r>
            <a:r>
              <a:rPr lang="en"/>
              <a:t> is stored for that employee. To find the MVP, the manager uses the QuickSort algorithm, taking the first element as the pivot, to sort the data in ascending order and then selects the last element as the MVP. Determine the time complexity considering </a:t>
            </a:r>
            <a:r>
              <a:rPr lang="en"/>
              <a:t>group</a:t>
            </a:r>
            <a:r>
              <a:rPr lang="en"/>
              <a:t> size is </a:t>
            </a:r>
            <a:r>
              <a:rPr i="1" lang="en"/>
              <a:t>n</a:t>
            </a:r>
            <a:r>
              <a:rPr lang="en"/>
              <a:t> of this QuickSort in the following cases:</a:t>
            </a:r>
            <a:endParaRPr/>
          </a:p>
          <a:p>
            <a:pPr indent="0" lvl="0" marL="0" rtl="0" algn="just">
              <a:spcBef>
                <a:spcPts val="0"/>
              </a:spcBef>
              <a:spcAft>
                <a:spcPts val="0"/>
              </a:spcAft>
              <a:buNone/>
            </a:pPr>
            <a:r>
              <a:t/>
            </a:r>
            <a:endParaRPr/>
          </a:p>
          <a:p>
            <a:pPr indent="-317500" lvl="0" marL="457200" rtl="0" algn="just">
              <a:spcBef>
                <a:spcPts val="0"/>
              </a:spcBef>
              <a:spcAft>
                <a:spcPts val="0"/>
              </a:spcAft>
              <a:buSzPts val="1400"/>
              <a:buAutoNum type="arabicPeriod"/>
            </a:pPr>
            <a:r>
              <a:rPr lang="en"/>
              <a:t>In any given random week. </a:t>
            </a:r>
            <a:endParaRPr/>
          </a:p>
          <a:p>
            <a:pPr indent="0" lvl="0" marL="457200" rtl="0" algn="just">
              <a:spcBef>
                <a:spcPts val="0"/>
              </a:spcBef>
              <a:spcAft>
                <a:spcPts val="0"/>
              </a:spcAft>
              <a:buNone/>
            </a:pPr>
            <a:r>
              <a:t/>
            </a:r>
            <a:endParaRPr/>
          </a:p>
          <a:p>
            <a:pPr indent="-317500" lvl="0" marL="457200" rtl="0" algn="just">
              <a:spcBef>
                <a:spcPts val="0"/>
              </a:spcBef>
              <a:spcAft>
                <a:spcPts val="0"/>
              </a:spcAft>
              <a:buSzPts val="1400"/>
              <a:buAutoNum type="arabicPeriod"/>
            </a:pPr>
            <a:r>
              <a:rPr lang="en"/>
              <a:t>After a two-week Durga Puja holiday announced on a Monday, during which no employee did any work, the office reopens on Monday, and the manager must announce the MVP again. What is the time complexity?</a:t>
            </a:r>
            <a:endParaRPr/>
          </a:p>
          <a:p>
            <a:pPr indent="0" lvl="0" marL="457200" rtl="0" algn="just">
              <a:spcBef>
                <a:spcPts val="0"/>
              </a:spcBef>
              <a:spcAft>
                <a:spcPts val="0"/>
              </a:spcAft>
              <a:buNone/>
            </a:pPr>
            <a:r>
              <a:t/>
            </a:r>
            <a:endParaRPr/>
          </a:p>
          <a:p>
            <a:pPr indent="-317500" lvl="0" marL="457200" rtl="0" algn="just">
              <a:spcBef>
                <a:spcPts val="0"/>
              </a:spcBef>
              <a:spcAft>
                <a:spcPts val="0"/>
              </a:spcAft>
              <a:buSzPts val="1400"/>
              <a:buAutoNum type="arabicPeriod"/>
            </a:pPr>
            <a:r>
              <a:rPr lang="en"/>
              <a:t>How can the manager improve the performance of the QuickSort algorithm if there is another two-week vacation and the office is going to reopen on Monday?</a:t>
            </a:r>
            <a:endParaRPr/>
          </a:p>
          <a:p>
            <a:pPr indent="0" lvl="0" marL="0" rtl="0" algn="just">
              <a:spcBef>
                <a:spcPts val="0"/>
              </a:spcBef>
              <a:spcAft>
                <a:spcPts val="0"/>
              </a:spcAft>
              <a:buNone/>
            </a:pPr>
            <a:r>
              <a:t/>
            </a:r>
            <a:endParaRPr/>
          </a:p>
        </p:txBody>
      </p:sp>
      <p:cxnSp>
        <p:nvCxnSpPr>
          <p:cNvPr id="1257" name="Google Shape;1257;p60"/>
          <p:cNvCxnSpPr/>
          <p:nvPr/>
        </p:nvCxnSpPr>
        <p:spPr>
          <a:xfrm flipH="1" rot="10800000">
            <a:off x="-3600" y="917425"/>
            <a:ext cx="9151200" cy="21900"/>
          </a:xfrm>
          <a:prstGeom prst="straightConnector1">
            <a:avLst/>
          </a:prstGeom>
          <a:noFill/>
          <a:ln cap="flat" cmpd="sng" w="9525">
            <a:solidFill>
              <a:srgbClr val="FF0000"/>
            </a:solidFill>
            <a:prstDash val="solid"/>
            <a:round/>
            <a:headEnd len="med" w="med" type="none"/>
            <a:tailEnd len="med" w="med" type="none"/>
          </a:ln>
        </p:spPr>
      </p:cxn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1" name="Shape 1261"/>
        <p:cNvGrpSpPr/>
        <p:nvPr/>
      </p:nvGrpSpPr>
      <p:grpSpPr>
        <a:xfrm>
          <a:off x="0" y="0"/>
          <a:ext cx="0" cy="0"/>
          <a:chOff x="0" y="0"/>
          <a:chExt cx="0" cy="0"/>
        </a:xfrm>
      </p:grpSpPr>
      <p:pic>
        <p:nvPicPr>
          <p:cNvPr id="1262" name="Google Shape;1262;p61"/>
          <p:cNvPicPr preferRelativeResize="0"/>
          <p:nvPr/>
        </p:nvPicPr>
        <p:blipFill>
          <a:blip r:embed="rId3">
            <a:alphaModFix/>
          </a:blip>
          <a:stretch>
            <a:fillRect/>
          </a:stretch>
        </p:blipFill>
        <p:spPr>
          <a:xfrm>
            <a:off x="8357275" y="73375"/>
            <a:ext cx="740949" cy="844051"/>
          </a:xfrm>
          <a:prstGeom prst="rect">
            <a:avLst/>
          </a:prstGeom>
          <a:noFill/>
          <a:ln>
            <a:noFill/>
          </a:ln>
        </p:spPr>
      </p:pic>
      <p:cxnSp>
        <p:nvCxnSpPr>
          <p:cNvPr id="1263" name="Google Shape;1263;p61"/>
          <p:cNvCxnSpPr/>
          <p:nvPr/>
        </p:nvCxnSpPr>
        <p:spPr>
          <a:xfrm flipH="1" rot="10800000">
            <a:off x="-3600" y="917425"/>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264" name="Google Shape;1264;p61"/>
          <p:cNvSpPr txBox="1"/>
          <p:nvPr/>
        </p:nvSpPr>
        <p:spPr>
          <a:xfrm>
            <a:off x="114100" y="1079625"/>
            <a:ext cx="86106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We modify the base case of the recursion so that if the array has fewer than </a:t>
            </a:r>
            <a:r>
              <a:rPr i="1" lang="en"/>
              <a:t>k</a:t>
            </a:r>
            <a:r>
              <a:rPr lang="en"/>
              <a:t> elements, the subarray is sorted by insertion sort, rather than by continued recursive calls to quicksort. Argue that the randomized version of this sorting algorithm runs in O(</a:t>
            </a:r>
            <a:r>
              <a:rPr i="1" lang="en"/>
              <a:t>nk +n log (n/k)</a:t>
            </a:r>
            <a:r>
              <a:rPr lang="en"/>
              <a:t>) expected time.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8" name="Shape 1268"/>
        <p:cNvGrpSpPr/>
        <p:nvPr/>
      </p:nvGrpSpPr>
      <p:grpSpPr>
        <a:xfrm>
          <a:off x="0" y="0"/>
          <a:ext cx="0" cy="0"/>
          <a:chOff x="0" y="0"/>
          <a:chExt cx="0" cy="0"/>
        </a:xfrm>
      </p:grpSpPr>
      <p:pic>
        <p:nvPicPr>
          <p:cNvPr id="1269" name="Google Shape;1269;p62"/>
          <p:cNvPicPr preferRelativeResize="0"/>
          <p:nvPr/>
        </p:nvPicPr>
        <p:blipFill>
          <a:blip r:embed="rId3">
            <a:alphaModFix/>
          </a:blip>
          <a:stretch>
            <a:fillRect/>
          </a:stretch>
        </p:blipFill>
        <p:spPr>
          <a:xfrm>
            <a:off x="8357275" y="73375"/>
            <a:ext cx="740949" cy="844051"/>
          </a:xfrm>
          <a:prstGeom prst="rect">
            <a:avLst/>
          </a:prstGeom>
          <a:noFill/>
          <a:ln>
            <a:noFill/>
          </a:ln>
        </p:spPr>
      </p:pic>
      <p:cxnSp>
        <p:nvCxnSpPr>
          <p:cNvPr id="1270" name="Google Shape;1270;p62"/>
          <p:cNvCxnSpPr/>
          <p:nvPr/>
        </p:nvCxnSpPr>
        <p:spPr>
          <a:xfrm flipH="1" rot="10800000">
            <a:off x="-3600" y="917425"/>
            <a:ext cx="9151200" cy="21900"/>
          </a:xfrm>
          <a:prstGeom prst="straightConnector1">
            <a:avLst/>
          </a:prstGeom>
          <a:noFill/>
          <a:ln cap="flat" cmpd="sng" w="9525">
            <a:solidFill>
              <a:srgbClr val="FF0000"/>
            </a:solidFill>
            <a:prstDash val="solid"/>
            <a:round/>
            <a:headEnd len="med" w="med" type="none"/>
            <a:tailEnd len="med" w="med" type="none"/>
          </a:ln>
        </p:spPr>
      </p:cxnSp>
      <p:pic>
        <p:nvPicPr>
          <p:cNvPr id="1271" name="Google Shape;1271;p62" title="Screenshot 2026-01-30 at 12.20.35 PM.png"/>
          <p:cNvPicPr preferRelativeResize="0"/>
          <p:nvPr/>
        </p:nvPicPr>
        <p:blipFill rotWithShape="1">
          <a:blip r:embed="rId4">
            <a:alphaModFix/>
          </a:blip>
          <a:srcRect b="53001" l="0" r="0" t="0"/>
          <a:stretch/>
        </p:blipFill>
        <p:spPr>
          <a:xfrm>
            <a:off x="258475" y="1063163"/>
            <a:ext cx="3560350" cy="616150"/>
          </a:xfrm>
          <a:prstGeom prst="rect">
            <a:avLst/>
          </a:prstGeom>
          <a:noFill/>
          <a:ln>
            <a:noFill/>
          </a:ln>
        </p:spPr>
      </p:pic>
      <p:pic>
        <p:nvPicPr>
          <p:cNvPr id="1272" name="Google Shape;1272;p62" title="Screenshot 2026-01-30 at 12.20.35 PM.png"/>
          <p:cNvPicPr preferRelativeResize="0"/>
          <p:nvPr/>
        </p:nvPicPr>
        <p:blipFill rotWithShape="1">
          <a:blip r:embed="rId4">
            <a:alphaModFix/>
          </a:blip>
          <a:srcRect b="0" l="0" r="0" t="41373"/>
          <a:stretch/>
        </p:blipFill>
        <p:spPr>
          <a:xfrm>
            <a:off x="302851" y="1751854"/>
            <a:ext cx="3560350" cy="768600"/>
          </a:xfrm>
          <a:prstGeom prst="rect">
            <a:avLst/>
          </a:prstGeom>
          <a:noFill/>
          <a:ln>
            <a:noFill/>
          </a:ln>
        </p:spPr>
      </p:pic>
      <p:pic>
        <p:nvPicPr>
          <p:cNvPr id="1273" name="Google Shape;1273;p62" title="Screenshot 2026-01-30 at 12.22.38 PM.png"/>
          <p:cNvPicPr preferRelativeResize="0"/>
          <p:nvPr/>
        </p:nvPicPr>
        <p:blipFill>
          <a:blip r:embed="rId5">
            <a:alphaModFix/>
          </a:blip>
          <a:stretch>
            <a:fillRect/>
          </a:stretch>
        </p:blipFill>
        <p:spPr>
          <a:xfrm>
            <a:off x="4796925" y="1063166"/>
            <a:ext cx="3560351" cy="165813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7" name="Shape 1277"/>
        <p:cNvGrpSpPr/>
        <p:nvPr/>
      </p:nvGrpSpPr>
      <p:grpSpPr>
        <a:xfrm>
          <a:off x="0" y="0"/>
          <a:ext cx="0" cy="0"/>
          <a:chOff x="0" y="0"/>
          <a:chExt cx="0" cy="0"/>
        </a:xfrm>
      </p:grpSpPr>
      <p:pic>
        <p:nvPicPr>
          <p:cNvPr id="1278" name="Google Shape;1278;p63"/>
          <p:cNvPicPr preferRelativeResize="0"/>
          <p:nvPr/>
        </p:nvPicPr>
        <p:blipFill>
          <a:blip r:embed="rId3">
            <a:alphaModFix/>
          </a:blip>
          <a:stretch>
            <a:fillRect/>
          </a:stretch>
        </p:blipFill>
        <p:spPr>
          <a:xfrm>
            <a:off x="8357275" y="73375"/>
            <a:ext cx="740949" cy="844051"/>
          </a:xfrm>
          <a:prstGeom prst="rect">
            <a:avLst/>
          </a:prstGeom>
          <a:noFill/>
          <a:ln>
            <a:noFill/>
          </a:ln>
        </p:spPr>
      </p:pic>
      <p:cxnSp>
        <p:nvCxnSpPr>
          <p:cNvPr id="1279" name="Google Shape;1279;p63"/>
          <p:cNvCxnSpPr/>
          <p:nvPr/>
        </p:nvCxnSpPr>
        <p:spPr>
          <a:xfrm flipH="1" rot="10800000">
            <a:off x="-3600" y="917425"/>
            <a:ext cx="9151200" cy="21900"/>
          </a:xfrm>
          <a:prstGeom prst="straightConnector1">
            <a:avLst/>
          </a:prstGeom>
          <a:noFill/>
          <a:ln cap="flat" cmpd="sng" w="9525">
            <a:solidFill>
              <a:srgbClr val="FF0000"/>
            </a:solidFill>
            <a:prstDash val="solid"/>
            <a:round/>
            <a:headEnd len="med" w="med" type="none"/>
            <a:tailEnd len="med" w="med" type="none"/>
          </a:ln>
        </p:spPr>
      </p:cxnSp>
      <p:pic>
        <p:nvPicPr>
          <p:cNvPr id="1280" name="Google Shape;1280;p63" title="Screenshot 2026-01-30 at 12.20.35 PM.png"/>
          <p:cNvPicPr preferRelativeResize="0"/>
          <p:nvPr/>
        </p:nvPicPr>
        <p:blipFill rotWithShape="1">
          <a:blip r:embed="rId4">
            <a:alphaModFix/>
          </a:blip>
          <a:srcRect b="53001" l="0" r="0" t="0"/>
          <a:stretch/>
        </p:blipFill>
        <p:spPr>
          <a:xfrm>
            <a:off x="258475" y="1063163"/>
            <a:ext cx="3560350" cy="616150"/>
          </a:xfrm>
          <a:prstGeom prst="rect">
            <a:avLst/>
          </a:prstGeom>
          <a:noFill/>
          <a:ln>
            <a:noFill/>
          </a:ln>
        </p:spPr>
      </p:pic>
      <p:pic>
        <p:nvPicPr>
          <p:cNvPr id="1281" name="Google Shape;1281;p63" title="Screenshot 2026-01-30 at 12.20.35 PM.png"/>
          <p:cNvPicPr preferRelativeResize="0"/>
          <p:nvPr/>
        </p:nvPicPr>
        <p:blipFill rotWithShape="1">
          <a:blip r:embed="rId4">
            <a:alphaModFix/>
          </a:blip>
          <a:srcRect b="0" l="0" r="0" t="41373"/>
          <a:stretch/>
        </p:blipFill>
        <p:spPr>
          <a:xfrm>
            <a:off x="258475" y="1751854"/>
            <a:ext cx="3560350" cy="768600"/>
          </a:xfrm>
          <a:prstGeom prst="rect">
            <a:avLst/>
          </a:prstGeom>
          <a:noFill/>
          <a:ln>
            <a:noFill/>
          </a:ln>
        </p:spPr>
      </p:pic>
      <p:pic>
        <p:nvPicPr>
          <p:cNvPr id="1282" name="Google Shape;1282;p63" title="Screenshot 2026-01-30 at 12.25.51 PM.png"/>
          <p:cNvPicPr preferRelativeResize="0"/>
          <p:nvPr/>
        </p:nvPicPr>
        <p:blipFill>
          <a:blip r:embed="rId5">
            <a:alphaModFix/>
          </a:blip>
          <a:stretch>
            <a:fillRect/>
          </a:stretch>
        </p:blipFill>
        <p:spPr>
          <a:xfrm>
            <a:off x="3971225" y="1219025"/>
            <a:ext cx="5020374" cy="326884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6" name="Shape 1286"/>
        <p:cNvGrpSpPr/>
        <p:nvPr/>
      </p:nvGrpSpPr>
      <p:grpSpPr>
        <a:xfrm>
          <a:off x="0" y="0"/>
          <a:ext cx="0" cy="0"/>
          <a:chOff x="0" y="0"/>
          <a:chExt cx="0" cy="0"/>
        </a:xfrm>
      </p:grpSpPr>
      <p:pic>
        <p:nvPicPr>
          <p:cNvPr id="1287" name="Google Shape;1287;p64"/>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288" name="Google Shape;1288;p64"/>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289" name="Google Shape;1289;p64"/>
          <p:cNvSpPr txBox="1"/>
          <p:nvPr/>
        </p:nvSpPr>
        <p:spPr>
          <a:xfrm>
            <a:off x="49000" y="168975"/>
            <a:ext cx="7911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t>Probabilistic Analysis Vs Randomized Analysis</a:t>
            </a:r>
            <a:endParaRPr sz="2500"/>
          </a:p>
        </p:txBody>
      </p:sp>
      <p:sp>
        <p:nvSpPr>
          <p:cNvPr id="1290" name="Google Shape;1290;p64"/>
          <p:cNvSpPr txBox="1"/>
          <p:nvPr/>
        </p:nvSpPr>
        <p:spPr>
          <a:xfrm>
            <a:off x="302075" y="1722675"/>
            <a:ext cx="8368500" cy="2882100"/>
          </a:xfrm>
          <a:prstGeom prst="rect">
            <a:avLst/>
          </a:prstGeom>
          <a:noFill/>
          <a:ln>
            <a:noFill/>
          </a:ln>
        </p:spPr>
        <p:txBody>
          <a:bodyPr anchorCtr="0" anchor="t" bIns="91425" lIns="91425" spcFirstLastPara="1" rIns="91425" wrap="square" tIns="91425">
            <a:noAutofit/>
          </a:bodyPr>
          <a:lstStyle/>
          <a:p>
            <a:pPr indent="-317500" lvl="0" marL="457200" rtl="0" algn="l">
              <a:lnSpc>
                <a:spcPct val="150000"/>
              </a:lnSpc>
              <a:spcBef>
                <a:spcPts val="0"/>
              </a:spcBef>
              <a:spcAft>
                <a:spcPts val="0"/>
              </a:spcAft>
              <a:buSzPts val="1400"/>
              <a:buChar char="●"/>
            </a:pPr>
            <a:r>
              <a:rPr lang="en">
                <a:solidFill>
                  <a:schemeClr val="dk1"/>
                </a:solidFill>
              </a:rPr>
              <a:t>We</a:t>
            </a:r>
            <a:r>
              <a:rPr lang="en">
                <a:solidFill>
                  <a:schemeClr val="dk1"/>
                </a:solidFill>
              </a:rPr>
              <a:t> analyze an algorithm whose </a:t>
            </a:r>
            <a:r>
              <a:rPr b="1" lang="en">
                <a:solidFill>
                  <a:schemeClr val="dk1"/>
                </a:solidFill>
              </a:rPr>
              <a:t>input is assumed to be drawn from a </a:t>
            </a:r>
            <a:r>
              <a:rPr b="1" lang="en" u="sng">
                <a:solidFill>
                  <a:schemeClr val="accent4"/>
                </a:solidFill>
              </a:rPr>
              <a:t>known</a:t>
            </a:r>
            <a:r>
              <a:rPr b="1" lang="en">
                <a:solidFill>
                  <a:schemeClr val="dk1"/>
                </a:solidFill>
              </a:rPr>
              <a:t> </a:t>
            </a:r>
            <a:r>
              <a:rPr b="1" lang="en">
                <a:solidFill>
                  <a:schemeClr val="accent1"/>
                </a:solidFill>
              </a:rPr>
              <a:t>probability distribution</a:t>
            </a:r>
            <a:r>
              <a:rPr lang="en">
                <a:solidFill>
                  <a:schemeClr val="dk1"/>
                </a:solidFill>
              </a:rPr>
              <a:t>.</a:t>
            </a:r>
            <a:endParaRPr>
              <a:solidFill>
                <a:schemeClr val="dk1"/>
              </a:solidFill>
            </a:endParaRPr>
          </a:p>
          <a:p>
            <a:pPr indent="-317500" lvl="0" marL="457200" rtl="0" algn="l">
              <a:lnSpc>
                <a:spcPct val="150000"/>
              </a:lnSpc>
              <a:spcBef>
                <a:spcPts val="0"/>
              </a:spcBef>
              <a:spcAft>
                <a:spcPts val="0"/>
              </a:spcAft>
              <a:buClr>
                <a:schemeClr val="dk1"/>
              </a:buClr>
              <a:buSzPts val="1400"/>
              <a:buChar char="●"/>
            </a:pPr>
            <a:r>
              <a:rPr lang="en">
                <a:solidFill>
                  <a:schemeClr val="dk1"/>
                </a:solidFill>
              </a:rPr>
              <a:t>The algorithm itself is </a:t>
            </a:r>
            <a:r>
              <a:rPr b="1" lang="en">
                <a:solidFill>
                  <a:schemeClr val="accent1"/>
                </a:solidFill>
              </a:rPr>
              <a:t>deterministic</a:t>
            </a:r>
            <a:r>
              <a:rPr lang="en">
                <a:solidFill>
                  <a:schemeClr val="dk1"/>
                </a:solidFill>
              </a:rPr>
              <a:t>; no random choices internally</a:t>
            </a:r>
            <a:endParaRPr>
              <a:solidFill>
                <a:schemeClr val="dk1"/>
              </a:solidFill>
            </a:endParaRPr>
          </a:p>
          <a:p>
            <a:pPr indent="-317500" lvl="0" marL="457200" rtl="0" algn="l">
              <a:lnSpc>
                <a:spcPct val="150000"/>
              </a:lnSpc>
              <a:spcBef>
                <a:spcPts val="0"/>
              </a:spcBef>
              <a:spcAft>
                <a:spcPts val="0"/>
              </a:spcAft>
              <a:buClr>
                <a:schemeClr val="dk1"/>
              </a:buClr>
              <a:buSzPts val="1400"/>
              <a:buChar char="●"/>
            </a:pPr>
            <a:r>
              <a:rPr lang="en">
                <a:solidFill>
                  <a:schemeClr val="dk1"/>
                </a:solidFill>
              </a:rPr>
              <a:t>Source of </a:t>
            </a:r>
            <a:r>
              <a:rPr i="1" lang="en">
                <a:solidFill>
                  <a:schemeClr val="dk1"/>
                </a:solidFill>
              </a:rPr>
              <a:t>randomness</a:t>
            </a:r>
            <a:r>
              <a:rPr lang="en">
                <a:solidFill>
                  <a:schemeClr val="dk1"/>
                </a:solidFill>
              </a:rPr>
              <a:t>:</a:t>
            </a:r>
            <a:endParaRPr>
              <a:solidFill>
                <a:schemeClr val="dk1"/>
              </a:solidFill>
            </a:endParaRPr>
          </a:p>
          <a:p>
            <a:pPr indent="-317500" lvl="1" marL="914400" rtl="0" algn="l">
              <a:lnSpc>
                <a:spcPct val="150000"/>
              </a:lnSpc>
              <a:spcBef>
                <a:spcPts val="0"/>
              </a:spcBef>
              <a:spcAft>
                <a:spcPts val="0"/>
              </a:spcAft>
              <a:buClr>
                <a:schemeClr val="dk1"/>
              </a:buClr>
              <a:buSzPts val="1400"/>
              <a:buChar char="○"/>
            </a:pPr>
            <a:r>
              <a:rPr lang="en">
                <a:solidFill>
                  <a:schemeClr val="dk1"/>
                </a:solidFill>
              </a:rPr>
              <a:t>Comes from the </a:t>
            </a:r>
            <a:r>
              <a:rPr lang="en">
                <a:solidFill>
                  <a:schemeClr val="accent1"/>
                </a:solidFill>
              </a:rPr>
              <a:t>input distribution</a:t>
            </a:r>
            <a:r>
              <a:rPr lang="en">
                <a:solidFill>
                  <a:schemeClr val="dk1"/>
                </a:solidFill>
              </a:rPr>
              <a:t>, not the algorithm.</a:t>
            </a:r>
            <a:endParaRPr>
              <a:solidFill>
                <a:schemeClr val="dk1"/>
              </a:solidFill>
            </a:endParaRPr>
          </a:p>
          <a:p>
            <a:pPr indent="-317500" lvl="0" marL="457200" rtl="0" algn="l">
              <a:lnSpc>
                <a:spcPct val="150000"/>
              </a:lnSpc>
              <a:spcBef>
                <a:spcPts val="0"/>
              </a:spcBef>
              <a:spcAft>
                <a:spcPts val="0"/>
              </a:spcAft>
              <a:buClr>
                <a:schemeClr val="dk1"/>
              </a:buClr>
              <a:buSzPts val="1400"/>
              <a:buChar char="●"/>
            </a:pPr>
            <a:r>
              <a:rPr lang="en">
                <a:solidFill>
                  <a:schemeClr val="accent1"/>
                </a:solidFill>
              </a:rPr>
              <a:t>Example:</a:t>
            </a:r>
            <a:r>
              <a:rPr lang="en">
                <a:solidFill>
                  <a:schemeClr val="dk1"/>
                </a:solidFill>
              </a:rPr>
              <a:t> In quicksort, if the pivot is always chosen as the first element, but we assume that input permutations are equally likely, the </a:t>
            </a:r>
            <a:r>
              <a:rPr b="1" lang="en">
                <a:solidFill>
                  <a:srgbClr val="FF00FF"/>
                </a:solidFill>
              </a:rPr>
              <a:t>average running time</a:t>
            </a:r>
            <a:r>
              <a:rPr lang="en">
                <a:solidFill>
                  <a:schemeClr val="dk1"/>
                </a:solidFill>
              </a:rPr>
              <a:t> is O(nlog⁡n) even though the worst case is O(n</a:t>
            </a:r>
            <a:r>
              <a:rPr baseline="30000" lang="en">
                <a:solidFill>
                  <a:schemeClr val="dk1"/>
                </a:solidFill>
              </a:rPr>
              <a:t>2</a:t>
            </a:r>
            <a:r>
              <a:rPr lang="en">
                <a:solidFill>
                  <a:schemeClr val="dk1"/>
                </a:solidFill>
              </a:rPr>
              <a:t>).</a:t>
            </a:r>
            <a:endParaRPr>
              <a:solidFill>
                <a:schemeClr val="dk1"/>
              </a:solidFill>
            </a:endParaRPr>
          </a:p>
        </p:txBody>
      </p:sp>
      <p:sp>
        <p:nvSpPr>
          <p:cNvPr id="1291" name="Google Shape;1291;p64"/>
          <p:cNvSpPr txBox="1"/>
          <p:nvPr/>
        </p:nvSpPr>
        <p:spPr>
          <a:xfrm>
            <a:off x="168725" y="1189275"/>
            <a:ext cx="2590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accent1"/>
                </a:solidFill>
              </a:rPr>
              <a:t>Probabilistic Analysis</a:t>
            </a:r>
            <a:endParaRPr sz="1800">
              <a:solidFill>
                <a:schemeClr val="accent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5" name="Shape 1295"/>
        <p:cNvGrpSpPr/>
        <p:nvPr/>
      </p:nvGrpSpPr>
      <p:grpSpPr>
        <a:xfrm>
          <a:off x="0" y="0"/>
          <a:ext cx="0" cy="0"/>
          <a:chOff x="0" y="0"/>
          <a:chExt cx="0" cy="0"/>
        </a:xfrm>
      </p:grpSpPr>
      <p:pic>
        <p:nvPicPr>
          <p:cNvPr id="1296" name="Google Shape;1296;p65"/>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297" name="Google Shape;1297;p65"/>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298" name="Google Shape;1298;p65"/>
          <p:cNvSpPr txBox="1"/>
          <p:nvPr/>
        </p:nvSpPr>
        <p:spPr>
          <a:xfrm>
            <a:off x="49000" y="168975"/>
            <a:ext cx="7911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t>Probabilistic Analysis Vs Randomized Analysis</a:t>
            </a:r>
            <a:endParaRPr sz="2500"/>
          </a:p>
        </p:txBody>
      </p:sp>
      <p:sp>
        <p:nvSpPr>
          <p:cNvPr id="1299" name="Google Shape;1299;p65"/>
          <p:cNvSpPr txBox="1"/>
          <p:nvPr/>
        </p:nvSpPr>
        <p:spPr>
          <a:xfrm>
            <a:off x="302075" y="1722675"/>
            <a:ext cx="8368500" cy="2882100"/>
          </a:xfrm>
          <a:prstGeom prst="rect">
            <a:avLst/>
          </a:prstGeom>
          <a:noFill/>
          <a:ln>
            <a:noFill/>
          </a:ln>
        </p:spPr>
        <p:txBody>
          <a:bodyPr anchorCtr="0" anchor="t" bIns="91425" lIns="91425" spcFirstLastPara="1" rIns="91425" wrap="square" tIns="91425">
            <a:noAutofit/>
          </a:bodyPr>
          <a:lstStyle/>
          <a:p>
            <a:pPr indent="-317500" lvl="0" marL="457200" rtl="0" algn="l">
              <a:lnSpc>
                <a:spcPct val="150000"/>
              </a:lnSpc>
              <a:spcBef>
                <a:spcPts val="0"/>
              </a:spcBef>
              <a:spcAft>
                <a:spcPts val="0"/>
              </a:spcAft>
              <a:buSzPts val="1400"/>
              <a:buChar char="●"/>
            </a:pPr>
            <a:r>
              <a:rPr lang="en">
                <a:solidFill>
                  <a:schemeClr val="dk1"/>
                </a:solidFill>
              </a:rPr>
              <a:t>We analyze an algorithm that </a:t>
            </a:r>
            <a:r>
              <a:rPr b="1" lang="en">
                <a:solidFill>
                  <a:schemeClr val="accent1"/>
                </a:solidFill>
              </a:rPr>
              <a:t>makes its own random choices</a:t>
            </a:r>
            <a:r>
              <a:rPr lang="en">
                <a:solidFill>
                  <a:schemeClr val="dk1"/>
                </a:solidFill>
              </a:rPr>
              <a:t> during execution even on a fixed input.</a:t>
            </a:r>
            <a:endParaRPr>
              <a:solidFill>
                <a:schemeClr val="dk1"/>
              </a:solidFill>
            </a:endParaRPr>
          </a:p>
          <a:p>
            <a:pPr indent="-317500" lvl="0" marL="457200" rtl="0" algn="l">
              <a:lnSpc>
                <a:spcPct val="150000"/>
              </a:lnSpc>
              <a:spcBef>
                <a:spcPts val="0"/>
              </a:spcBef>
              <a:spcAft>
                <a:spcPts val="0"/>
              </a:spcAft>
              <a:buClr>
                <a:schemeClr val="dk1"/>
              </a:buClr>
              <a:buSzPts val="1400"/>
              <a:buChar char="●"/>
            </a:pPr>
            <a:r>
              <a:rPr lang="en">
                <a:solidFill>
                  <a:schemeClr val="dk1"/>
                </a:solidFill>
              </a:rPr>
              <a:t>Source of </a:t>
            </a:r>
            <a:r>
              <a:rPr i="1" lang="en">
                <a:solidFill>
                  <a:schemeClr val="dk1"/>
                </a:solidFill>
              </a:rPr>
              <a:t>randomness</a:t>
            </a:r>
            <a:r>
              <a:rPr lang="en">
                <a:solidFill>
                  <a:schemeClr val="dk1"/>
                </a:solidFill>
              </a:rPr>
              <a:t>:</a:t>
            </a:r>
            <a:endParaRPr>
              <a:solidFill>
                <a:schemeClr val="dk1"/>
              </a:solidFill>
            </a:endParaRPr>
          </a:p>
          <a:p>
            <a:pPr indent="-317500" lvl="1" marL="914400" rtl="0" algn="l">
              <a:lnSpc>
                <a:spcPct val="150000"/>
              </a:lnSpc>
              <a:spcBef>
                <a:spcPts val="0"/>
              </a:spcBef>
              <a:spcAft>
                <a:spcPts val="0"/>
              </a:spcAft>
              <a:buClr>
                <a:schemeClr val="dk1"/>
              </a:buClr>
              <a:buSzPts val="1400"/>
              <a:buChar char="○"/>
            </a:pPr>
            <a:r>
              <a:rPr lang="en">
                <a:solidFill>
                  <a:schemeClr val="dk1"/>
                </a:solidFill>
              </a:rPr>
              <a:t>Comes from the algorithm itself, not the input.</a:t>
            </a:r>
            <a:endParaRPr>
              <a:solidFill>
                <a:schemeClr val="dk1"/>
              </a:solidFill>
            </a:endParaRPr>
          </a:p>
          <a:p>
            <a:pPr indent="-317500" lvl="0" marL="457200" rtl="0" algn="l">
              <a:lnSpc>
                <a:spcPct val="150000"/>
              </a:lnSpc>
              <a:spcBef>
                <a:spcPts val="0"/>
              </a:spcBef>
              <a:spcAft>
                <a:spcPts val="0"/>
              </a:spcAft>
              <a:buClr>
                <a:schemeClr val="dk1"/>
              </a:buClr>
              <a:buSzPts val="1400"/>
              <a:buChar char="●"/>
            </a:pPr>
            <a:r>
              <a:rPr lang="en">
                <a:solidFill>
                  <a:schemeClr val="accent1"/>
                </a:solidFill>
              </a:rPr>
              <a:t>Example:</a:t>
            </a:r>
            <a:r>
              <a:rPr lang="en">
                <a:solidFill>
                  <a:schemeClr val="dk1"/>
                </a:solidFill>
              </a:rPr>
              <a:t> </a:t>
            </a:r>
            <a:r>
              <a:rPr b="1" lang="en">
                <a:solidFill>
                  <a:schemeClr val="accent1"/>
                </a:solidFill>
              </a:rPr>
              <a:t>Randomized quicksort</a:t>
            </a:r>
            <a:r>
              <a:rPr lang="en">
                <a:solidFill>
                  <a:schemeClr val="accent1"/>
                </a:solidFill>
              </a:rPr>
              <a:t>:</a:t>
            </a:r>
            <a:r>
              <a:rPr lang="en">
                <a:solidFill>
                  <a:schemeClr val="dk1"/>
                </a:solidFill>
              </a:rPr>
              <a:t> Pivot is chosen uniformly at random each time, so the </a:t>
            </a:r>
            <a:r>
              <a:rPr b="1" lang="en">
                <a:solidFill>
                  <a:srgbClr val="FF00FF"/>
                </a:solidFill>
              </a:rPr>
              <a:t>expected running time is O(nlog⁡n) for any input</a:t>
            </a:r>
            <a:r>
              <a:rPr lang="en">
                <a:solidFill>
                  <a:schemeClr val="dk1"/>
                </a:solidFill>
              </a:rPr>
              <a:t>.</a:t>
            </a:r>
            <a:endParaRPr>
              <a:solidFill>
                <a:schemeClr val="dk1"/>
              </a:solidFill>
            </a:endParaRPr>
          </a:p>
        </p:txBody>
      </p:sp>
      <p:sp>
        <p:nvSpPr>
          <p:cNvPr id="1300" name="Google Shape;1300;p65"/>
          <p:cNvSpPr txBox="1"/>
          <p:nvPr/>
        </p:nvSpPr>
        <p:spPr>
          <a:xfrm>
            <a:off x="168725" y="1189275"/>
            <a:ext cx="2590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accent1"/>
                </a:solidFill>
              </a:rPr>
              <a:t>Randomized Analysis</a:t>
            </a:r>
            <a:endParaRPr sz="1800">
              <a:solidFill>
                <a:schemeClr val="accent1"/>
              </a:solidFill>
            </a:endParaRPr>
          </a:p>
        </p:txBody>
      </p:sp>
      <p:sp>
        <p:nvSpPr>
          <p:cNvPr id="1301" name="Google Shape;1301;p65"/>
          <p:cNvSpPr/>
          <p:nvPr/>
        </p:nvSpPr>
        <p:spPr>
          <a:xfrm>
            <a:off x="5412925" y="3771900"/>
            <a:ext cx="2686068" cy="1102140"/>
          </a:xfrm>
          <a:prstGeom prst="cloud">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How to find the expected running time?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5" name="Shape 1305"/>
        <p:cNvGrpSpPr/>
        <p:nvPr/>
      </p:nvGrpSpPr>
      <p:grpSpPr>
        <a:xfrm>
          <a:off x="0" y="0"/>
          <a:ext cx="0" cy="0"/>
          <a:chOff x="0" y="0"/>
          <a:chExt cx="0" cy="0"/>
        </a:xfrm>
      </p:grpSpPr>
      <p:sp>
        <p:nvSpPr>
          <p:cNvPr id="1306" name="Google Shape;1306;p66"/>
          <p:cNvSpPr txBox="1"/>
          <p:nvPr>
            <p:ph type="ctrTitle"/>
          </p:nvPr>
        </p:nvSpPr>
        <p:spPr>
          <a:xfrm>
            <a:off x="1691775" y="1549650"/>
            <a:ext cx="5548200" cy="1022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200">
                <a:latin typeface="Calibri"/>
                <a:ea typeface="Calibri"/>
                <a:cs typeface="Calibri"/>
                <a:sym typeface="Calibri"/>
              </a:rPr>
              <a:t>Probabilistic Analysis and Randomized</a:t>
            </a:r>
            <a:endParaRPr sz="2200">
              <a:latin typeface="Calibri"/>
              <a:ea typeface="Calibri"/>
              <a:cs typeface="Calibri"/>
              <a:sym typeface="Calibri"/>
            </a:endParaRPr>
          </a:p>
          <a:p>
            <a:pPr indent="0" lvl="0" marL="0" rtl="0" algn="ctr">
              <a:spcBef>
                <a:spcPts val="0"/>
              </a:spcBef>
              <a:spcAft>
                <a:spcPts val="0"/>
              </a:spcAft>
              <a:buNone/>
            </a:pPr>
            <a:r>
              <a:rPr lang="en" sz="2200">
                <a:latin typeface="Calibri"/>
                <a:ea typeface="Calibri"/>
                <a:cs typeface="Calibri"/>
                <a:sym typeface="Calibri"/>
              </a:rPr>
              <a:t>Algorithms</a:t>
            </a:r>
            <a:endParaRPr sz="2200">
              <a:latin typeface="Calibri"/>
              <a:ea typeface="Calibri"/>
              <a:cs typeface="Calibri"/>
              <a:sym typeface="Calibri"/>
            </a:endParaRPr>
          </a:p>
        </p:txBody>
      </p:sp>
      <p:pic>
        <p:nvPicPr>
          <p:cNvPr id="1307" name="Google Shape;1307;p66"/>
          <p:cNvPicPr preferRelativeResize="0"/>
          <p:nvPr/>
        </p:nvPicPr>
        <p:blipFill>
          <a:blip r:embed="rId3">
            <a:alphaModFix/>
          </a:blip>
          <a:stretch>
            <a:fillRect/>
          </a:stretch>
        </p:blipFill>
        <p:spPr>
          <a:xfrm>
            <a:off x="8357275" y="73375"/>
            <a:ext cx="740949" cy="844051"/>
          </a:xfrm>
          <a:prstGeom prst="rect">
            <a:avLst/>
          </a:prstGeom>
          <a:noFill/>
          <a:ln>
            <a:noFill/>
          </a:ln>
        </p:spPr>
      </p:pic>
      <p:sp>
        <p:nvSpPr>
          <p:cNvPr id="1308" name="Google Shape;1308;p66"/>
          <p:cNvSpPr txBox="1"/>
          <p:nvPr/>
        </p:nvSpPr>
        <p:spPr>
          <a:xfrm>
            <a:off x="3404500" y="3037125"/>
            <a:ext cx="2416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u="sng">
                <a:solidFill>
                  <a:srgbClr val="6D9EEB"/>
                </a:solidFill>
              </a:rPr>
              <a:t>The Hiring Problem</a:t>
            </a:r>
            <a:endParaRPr sz="1800" u="sng">
              <a:solidFill>
                <a:srgbClr val="6D9EEB"/>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1"/>
          <p:cNvSpPr/>
          <p:nvPr/>
        </p:nvSpPr>
        <p:spPr>
          <a:xfrm>
            <a:off x="1913375" y="9865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207" name="Google Shape;207;p31"/>
          <p:cNvSpPr/>
          <p:nvPr/>
        </p:nvSpPr>
        <p:spPr>
          <a:xfrm>
            <a:off x="2272775" y="9865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208" name="Google Shape;208;p31"/>
          <p:cNvSpPr/>
          <p:nvPr/>
        </p:nvSpPr>
        <p:spPr>
          <a:xfrm>
            <a:off x="2632175" y="9865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209" name="Google Shape;209;p31"/>
          <p:cNvSpPr/>
          <p:nvPr/>
        </p:nvSpPr>
        <p:spPr>
          <a:xfrm>
            <a:off x="2991575" y="9865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210" name="Google Shape;210;p31"/>
          <p:cNvSpPr/>
          <p:nvPr/>
        </p:nvSpPr>
        <p:spPr>
          <a:xfrm>
            <a:off x="5096075" y="9865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211" name="Google Shape;211;p31"/>
          <p:cNvSpPr/>
          <p:nvPr/>
        </p:nvSpPr>
        <p:spPr>
          <a:xfrm>
            <a:off x="5455475" y="9865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212" name="Google Shape;212;p31"/>
          <p:cNvSpPr/>
          <p:nvPr/>
        </p:nvSpPr>
        <p:spPr>
          <a:xfrm>
            <a:off x="5814875" y="9865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213" name="Google Shape;213;p31"/>
          <p:cNvSpPr/>
          <p:nvPr/>
        </p:nvSpPr>
        <p:spPr>
          <a:xfrm>
            <a:off x="6174275" y="9865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214" name="Google Shape;214;p31"/>
          <p:cNvSpPr txBox="1"/>
          <p:nvPr/>
        </p:nvSpPr>
        <p:spPr>
          <a:xfrm>
            <a:off x="1508150" y="946987"/>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A</a:t>
            </a:r>
            <a:endParaRPr/>
          </a:p>
        </p:txBody>
      </p:sp>
      <p:sp>
        <p:nvSpPr>
          <p:cNvPr id="215" name="Google Shape;215;p31"/>
          <p:cNvSpPr txBox="1"/>
          <p:nvPr/>
        </p:nvSpPr>
        <p:spPr>
          <a:xfrm>
            <a:off x="4759750" y="946999"/>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B</a:t>
            </a:r>
            <a:endParaRPr/>
          </a:p>
        </p:txBody>
      </p:sp>
      <p:sp>
        <p:nvSpPr>
          <p:cNvPr id="216" name="Google Shape;216;p31"/>
          <p:cNvSpPr/>
          <p:nvPr/>
        </p:nvSpPr>
        <p:spPr>
          <a:xfrm>
            <a:off x="30622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7" name="Google Shape;217;p31"/>
          <p:cNvSpPr/>
          <p:nvPr/>
        </p:nvSpPr>
        <p:spPr>
          <a:xfrm>
            <a:off x="34216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8" name="Google Shape;218;p31"/>
          <p:cNvSpPr/>
          <p:nvPr/>
        </p:nvSpPr>
        <p:spPr>
          <a:xfrm>
            <a:off x="37810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9" name="Google Shape;219;p31"/>
          <p:cNvSpPr/>
          <p:nvPr/>
        </p:nvSpPr>
        <p:spPr>
          <a:xfrm>
            <a:off x="41404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0" name="Google Shape;220;p31"/>
          <p:cNvSpPr txBox="1"/>
          <p:nvPr/>
        </p:nvSpPr>
        <p:spPr>
          <a:xfrm>
            <a:off x="2725900" y="3927099"/>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C</a:t>
            </a:r>
            <a:endParaRPr/>
          </a:p>
        </p:txBody>
      </p:sp>
      <p:sp>
        <p:nvSpPr>
          <p:cNvPr id="221" name="Google Shape;221;p31"/>
          <p:cNvSpPr/>
          <p:nvPr/>
        </p:nvSpPr>
        <p:spPr>
          <a:xfrm>
            <a:off x="44998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2" name="Google Shape;222;p31"/>
          <p:cNvSpPr/>
          <p:nvPr/>
        </p:nvSpPr>
        <p:spPr>
          <a:xfrm>
            <a:off x="48592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3" name="Google Shape;223;p31"/>
          <p:cNvSpPr/>
          <p:nvPr/>
        </p:nvSpPr>
        <p:spPr>
          <a:xfrm>
            <a:off x="52186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4" name="Google Shape;224;p31"/>
          <p:cNvSpPr/>
          <p:nvPr/>
        </p:nvSpPr>
        <p:spPr>
          <a:xfrm>
            <a:off x="55780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25" name="Google Shape;225;p31"/>
          <p:cNvCxnSpPr/>
          <p:nvPr/>
        </p:nvCxnSpPr>
        <p:spPr>
          <a:xfrm rot="10800000">
            <a:off x="5290575" y="1202600"/>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226" name="Google Shape;226;p31"/>
          <p:cNvSpPr txBox="1"/>
          <p:nvPr/>
        </p:nvSpPr>
        <p:spPr>
          <a:xfrm>
            <a:off x="5165687" y="1484152"/>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sp>
        <p:nvSpPr>
          <p:cNvPr id="227" name="Google Shape;227;p31"/>
          <p:cNvSpPr txBox="1"/>
          <p:nvPr/>
        </p:nvSpPr>
        <p:spPr>
          <a:xfrm>
            <a:off x="265025" y="1935800"/>
            <a:ext cx="1988400" cy="96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if B[j] &gt; A[i]:</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C[m] = A[i]</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m++</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i++</a:t>
            </a:r>
            <a:endParaRPr b="1" sz="1300">
              <a:solidFill>
                <a:schemeClr val="accent4"/>
              </a:solidFill>
              <a:latin typeface="Courier New"/>
              <a:ea typeface="Courier New"/>
              <a:cs typeface="Courier New"/>
              <a:sym typeface="Courier New"/>
            </a:endParaRPr>
          </a:p>
        </p:txBody>
      </p:sp>
      <p:sp>
        <p:nvSpPr>
          <p:cNvPr id="228" name="Google Shape;228;p31"/>
          <p:cNvSpPr/>
          <p:nvPr/>
        </p:nvSpPr>
        <p:spPr>
          <a:xfrm>
            <a:off x="30622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229" name="Google Shape;229;p31"/>
          <p:cNvSpPr txBox="1"/>
          <p:nvPr/>
        </p:nvSpPr>
        <p:spPr>
          <a:xfrm>
            <a:off x="6851175" y="2032450"/>
            <a:ext cx="1988400" cy="96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if A[i] &gt; B[j]:</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C[m] = B[j]</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m++</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j++</a:t>
            </a:r>
            <a:endParaRPr b="1" sz="1300">
              <a:solidFill>
                <a:schemeClr val="accent4"/>
              </a:solidFill>
              <a:latin typeface="Courier New"/>
              <a:ea typeface="Courier New"/>
              <a:cs typeface="Courier New"/>
              <a:sym typeface="Courier New"/>
            </a:endParaRPr>
          </a:p>
        </p:txBody>
      </p:sp>
      <p:sp>
        <p:nvSpPr>
          <p:cNvPr id="230" name="Google Shape;230;p31"/>
          <p:cNvSpPr/>
          <p:nvPr/>
        </p:nvSpPr>
        <p:spPr>
          <a:xfrm>
            <a:off x="34258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231" name="Google Shape;231;p31"/>
          <p:cNvSpPr/>
          <p:nvPr/>
        </p:nvSpPr>
        <p:spPr>
          <a:xfrm>
            <a:off x="37894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232" name="Google Shape;232;p31"/>
          <p:cNvSpPr/>
          <p:nvPr/>
        </p:nvSpPr>
        <p:spPr>
          <a:xfrm>
            <a:off x="41488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cxnSp>
        <p:nvCxnSpPr>
          <p:cNvPr id="233" name="Google Shape;233;p31"/>
          <p:cNvCxnSpPr/>
          <p:nvPr/>
        </p:nvCxnSpPr>
        <p:spPr>
          <a:xfrm rot="10800000">
            <a:off x="3186075" y="1257913"/>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234" name="Google Shape;234;p31"/>
          <p:cNvSpPr txBox="1"/>
          <p:nvPr/>
        </p:nvSpPr>
        <p:spPr>
          <a:xfrm>
            <a:off x="3061187" y="1539465"/>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cxnSp>
        <p:nvCxnSpPr>
          <p:cNvPr id="235" name="Google Shape;235;p31"/>
          <p:cNvCxnSpPr/>
          <p:nvPr/>
        </p:nvCxnSpPr>
        <p:spPr>
          <a:xfrm rot="10800000">
            <a:off x="4723040" y="4235188"/>
            <a:ext cx="3600" cy="432900"/>
          </a:xfrm>
          <a:prstGeom prst="straightConnector1">
            <a:avLst/>
          </a:prstGeom>
          <a:noFill/>
          <a:ln cap="flat" cmpd="sng" w="9525">
            <a:solidFill>
              <a:srgbClr val="FF0000"/>
            </a:solidFill>
            <a:prstDash val="solid"/>
            <a:round/>
            <a:headEnd len="med" w="med" type="none"/>
            <a:tailEnd len="med" w="med" type="triangle"/>
          </a:ln>
        </p:spPr>
      </p:cxnSp>
      <p:sp>
        <p:nvSpPr>
          <p:cNvPr id="236" name="Google Shape;236;p31"/>
          <p:cNvSpPr txBox="1"/>
          <p:nvPr/>
        </p:nvSpPr>
        <p:spPr>
          <a:xfrm>
            <a:off x="4569427" y="4560752"/>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FF0000"/>
                </a:solidFill>
                <a:latin typeface="Lobster"/>
                <a:ea typeface="Lobster"/>
                <a:cs typeface="Lobster"/>
                <a:sym typeface="Lobster"/>
              </a:rPr>
              <a:t>m</a:t>
            </a:r>
            <a:endParaRPr i="1" sz="1800">
              <a:solidFill>
                <a:srgbClr val="FF0000"/>
              </a:solidFill>
              <a:latin typeface="Lobster"/>
              <a:ea typeface="Lobster"/>
              <a:cs typeface="Lobster"/>
              <a:sym typeface="Lobster"/>
            </a:endParaRPr>
          </a:p>
        </p:txBody>
      </p:sp>
      <p:sp>
        <p:nvSpPr>
          <p:cNvPr id="237" name="Google Shape;237;p31"/>
          <p:cNvSpPr txBox="1"/>
          <p:nvPr/>
        </p:nvSpPr>
        <p:spPr>
          <a:xfrm>
            <a:off x="6761175" y="3408213"/>
            <a:ext cx="2168400" cy="96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while j &lt; len(B):</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en" sz="1300">
                <a:solidFill>
                  <a:schemeClr val="accent4"/>
                </a:solidFill>
                <a:latin typeface="Courier New"/>
                <a:ea typeface="Courier New"/>
                <a:cs typeface="Courier New"/>
                <a:sym typeface="Courier New"/>
              </a:rPr>
              <a:t>  C[m] =B[j]</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en" sz="1300">
                <a:solidFill>
                  <a:schemeClr val="accent4"/>
                </a:solidFill>
                <a:latin typeface="Courier New"/>
                <a:ea typeface="Courier New"/>
                <a:cs typeface="Courier New"/>
                <a:sym typeface="Courier New"/>
              </a:rPr>
              <a:t>  j += 1</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a:t>
            </a:r>
            <a:r>
              <a:rPr b="1" lang="en" sz="1300">
                <a:solidFill>
                  <a:schemeClr val="accent4"/>
                </a:solidFill>
                <a:latin typeface="Courier New"/>
                <a:ea typeface="Courier New"/>
                <a:cs typeface="Courier New"/>
                <a:sym typeface="Courier New"/>
              </a:rPr>
              <a:t>m</a:t>
            </a:r>
            <a:r>
              <a:rPr b="1" lang="en" sz="1300">
                <a:solidFill>
                  <a:schemeClr val="accent4"/>
                </a:solidFill>
                <a:latin typeface="Courier New"/>
                <a:ea typeface="Courier New"/>
                <a:cs typeface="Courier New"/>
                <a:sym typeface="Courier New"/>
              </a:rPr>
              <a:t> += 1</a:t>
            </a:r>
            <a:endParaRPr b="1" sz="1300">
              <a:solidFill>
                <a:schemeClr val="accent4"/>
              </a:solidFill>
              <a:latin typeface="Courier New"/>
              <a:ea typeface="Courier New"/>
              <a:cs typeface="Courier New"/>
              <a:sym typeface="Courier New"/>
            </a:endParaRPr>
          </a:p>
        </p:txBody>
      </p:sp>
      <p:cxnSp>
        <p:nvCxnSpPr>
          <p:cNvPr id="238" name="Google Shape;238;p31"/>
          <p:cNvCxnSpPr/>
          <p:nvPr/>
        </p:nvCxnSpPr>
        <p:spPr>
          <a:xfrm rot="10800000">
            <a:off x="6368775" y="1243250"/>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239" name="Google Shape;239;p31"/>
          <p:cNvSpPr txBox="1"/>
          <p:nvPr/>
        </p:nvSpPr>
        <p:spPr>
          <a:xfrm>
            <a:off x="6243887" y="1524802"/>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cxnSp>
        <p:nvCxnSpPr>
          <p:cNvPr id="240" name="Google Shape;240;p31"/>
          <p:cNvCxnSpPr/>
          <p:nvPr/>
        </p:nvCxnSpPr>
        <p:spPr>
          <a:xfrm rot="10800000">
            <a:off x="5818090" y="4235188"/>
            <a:ext cx="3600" cy="432900"/>
          </a:xfrm>
          <a:prstGeom prst="straightConnector1">
            <a:avLst/>
          </a:prstGeom>
          <a:noFill/>
          <a:ln cap="flat" cmpd="sng" w="9525">
            <a:solidFill>
              <a:srgbClr val="FF0000"/>
            </a:solidFill>
            <a:prstDash val="solid"/>
            <a:round/>
            <a:headEnd len="med" w="med" type="none"/>
            <a:tailEnd len="med" w="med" type="triangle"/>
          </a:ln>
        </p:spPr>
      </p:cxnSp>
      <p:sp>
        <p:nvSpPr>
          <p:cNvPr id="241" name="Google Shape;241;p31"/>
          <p:cNvSpPr txBox="1"/>
          <p:nvPr/>
        </p:nvSpPr>
        <p:spPr>
          <a:xfrm>
            <a:off x="5664477" y="4560752"/>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FF0000"/>
                </a:solidFill>
                <a:latin typeface="Lobster"/>
                <a:ea typeface="Lobster"/>
                <a:cs typeface="Lobster"/>
                <a:sym typeface="Lobster"/>
              </a:rPr>
              <a:t>m</a:t>
            </a:r>
            <a:endParaRPr i="1" sz="1800">
              <a:solidFill>
                <a:srgbClr val="FF0000"/>
              </a:solidFill>
              <a:latin typeface="Lobster"/>
              <a:ea typeface="Lobster"/>
              <a:cs typeface="Lobster"/>
              <a:sym typeface="Lobster"/>
            </a:endParaRPr>
          </a:p>
        </p:txBody>
      </p:sp>
      <p:sp>
        <p:nvSpPr>
          <p:cNvPr id="242" name="Google Shape;242;p31"/>
          <p:cNvSpPr/>
          <p:nvPr/>
        </p:nvSpPr>
        <p:spPr>
          <a:xfrm>
            <a:off x="45166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243" name="Google Shape;243;p31"/>
          <p:cNvSpPr/>
          <p:nvPr/>
        </p:nvSpPr>
        <p:spPr>
          <a:xfrm>
            <a:off x="48760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244" name="Google Shape;244;p31"/>
          <p:cNvSpPr/>
          <p:nvPr/>
        </p:nvSpPr>
        <p:spPr>
          <a:xfrm>
            <a:off x="52354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245" name="Google Shape;245;p31"/>
          <p:cNvSpPr/>
          <p:nvPr/>
        </p:nvSpPr>
        <p:spPr>
          <a:xfrm>
            <a:off x="5594825" y="396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246" name="Google Shape;246;p31"/>
          <p:cNvSpPr txBox="1"/>
          <p:nvPr/>
        </p:nvSpPr>
        <p:spPr>
          <a:xfrm>
            <a:off x="175025" y="3408225"/>
            <a:ext cx="2168400" cy="96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while i &lt; len(A):</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C[m] = A[i]</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i += 1</a:t>
            </a:r>
            <a:endParaRPr b="1" sz="13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300">
                <a:solidFill>
                  <a:schemeClr val="accent4"/>
                </a:solidFill>
                <a:latin typeface="Courier New"/>
                <a:ea typeface="Courier New"/>
                <a:cs typeface="Courier New"/>
                <a:sym typeface="Courier New"/>
              </a:rPr>
              <a:t>  m += 1</a:t>
            </a:r>
            <a:endParaRPr b="1" sz="1300">
              <a:solidFill>
                <a:schemeClr val="accent4"/>
              </a:solidFill>
              <a:latin typeface="Courier New"/>
              <a:ea typeface="Courier New"/>
              <a:cs typeface="Courier New"/>
              <a:sym typeface="Courier New"/>
            </a:endParaRPr>
          </a:p>
        </p:txBody>
      </p:sp>
      <p:sp>
        <p:nvSpPr>
          <p:cNvPr id="247" name="Google Shape;247;p31"/>
          <p:cNvSpPr txBox="1"/>
          <p:nvPr/>
        </p:nvSpPr>
        <p:spPr>
          <a:xfrm>
            <a:off x="3046175" y="2485500"/>
            <a:ext cx="2921700" cy="73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2000">
                <a:solidFill>
                  <a:schemeClr val="dk1"/>
                </a:solidFill>
              </a:rPr>
              <a:t>Merging:</a:t>
            </a:r>
            <a:r>
              <a:rPr i="1" lang="en" sz="3600">
                <a:solidFill>
                  <a:schemeClr val="dk1"/>
                </a:solidFill>
                <a:latin typeface="Lobster"/>
                <a:ea typeface="Lobster"/>
                <a:cs typeface="Lobster"/>
                <a:sym typeface="Lobster"/>
              </a:rPr>
              <a:t>O(n+m)</a:t>
            </a:r>
            <a:endParaRPr i="1" sz="3600">
              <a:solidFill>
                <a:schemeClr val="dk1"/>
              </a:solidFill>
              <a:latin typeface="Lobster"/>
              <a:ea typeface="Lobster"/>
              <a:cs typeface="Lobster"/>
              <a:sym typeface="Lobster"/>
            </a:endParaRPr>
          </a:p>
        </p:txBody>
      </p:sp>
      <p:pic>
        <p:nvPicPr>
          <p:cNvPr id="248" name="Google Shape;248;p31"/>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249" name="Google Shape;249;p31"/>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250" name="Google Shape;250;p31"/>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Merge operation</a:t>
            </a:r>
            <a:endParaRPr sz="25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22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22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23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23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1000"/>
                                        <p:tgtEl>
                                          <p:spTgt spid="2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2" name="Shape 1312"/>
        <p:cNvGrpSpPr/>
        <p:nvPr/>
      </p:nvGrpSpPr>
      <p:grpSpPr>
        <a:xfrm>
          <a:off x="0" y="0"/>
          <a:ext cx="0" cy="0"/>
          <a:chOff x="0" y="0"/>
          <a:chExt cx="0" cy="0"/>
        </a:xfrm>
      </p:grpSpPr>
      <p:pic>
        <p:nvPicPr>
          <p:cNvPr id="1313" name="Google Shape;1313;p67"/>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314" name="Google Shape;1314;p67"/>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315" name="Google Shape;1315;p67"/>
          <p:cNvSpPr txBox="1"/>
          <p:nvPr/>
        </p:nvSpPr>
        <p:spPr>
          <a:xfrm>
            <a:off x="49000" y="168975"/>
            <a:ext cx="7911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t>The Hiring Problem</a:t>
            </a:r>
            <a:endParaRPr sz="2500"/>
          </a:p>
        </p:txBody>
      </p:sp>
      <p:pic>
        <p:nvPicPr>
          <p:cNvPr id="1316" name="Google Shape;1316;p67" title="Screenshot 2025-08-12 at 2.50.32 PM.png"/>
          <p:cNvPicPr preferRelativeResize="0"/>
          <p:nvPr/>
        </p:nvPicPr>
        <p:blipFill>
          <a:blip r:embed="rId4">
            <a:alphaModFix/>
          </a:blip>
          <a:stretch>
            <a:fillRect/>
          </a:stretch>
        </p:blipFill>
        <p:spPr>
          <a:xfrm>
            <a:off x="4971125" y="1015625"/>
            <a:ext cx="4119448" cy="1382850"/>
          </a:xfrm>
          <a:prstGeom prst="rect">
            <a:avLst/>
          </a:prstGeom>
          <a:noFill/>
          <a:ln>
            <a:noFill/>
          </a:ln>
        </p:spPr>
      </p:pic>
      <p:sp>
        <p:nvSpPr>
          <p:cNvPr id="1317" name="Google Shape;1317;p67"/>
          <p:cNvSpPr txBox="1"/>
          <p:nvPr/>
        </p:nvSpPr>
        <p:spPr>
          <a:xfrm>
            <a:off x="49000" y="1102175"/>
            <a:ext cx="4776000" cy="2185800"/>
          </a:xfrm>
          <a:prstGeom prst="rect">
            <a:avLst/>
          </a:prstGeom>
          <a:noFill/>
          <a:ln>
            <a:noFill/>
          </a:ln>
        </p:spPr>
        <p:txBody>
          <a:bodyPr anchorCtr="0" anchor="t" bIns="91425" lIns="91425" spcFirstLastPara="1" rIns="91425" wrap="square" tIns="91425">
            <a:spAutoFit/>
          </a:bodyPr>
          <a:lstStyle/>
          <a:p>
            <a:pPr indent="-311150" lvl="0" marL="457200" rtl="0" algn="l">
              <a:spcBef>
                <a:spcPts val="0"/>
              </a:spcBef>
              <a:spcAft>
                <a:spcPts val="0"/>
              </a:spcAft>
              <a:buSzPts val="1300"/>
              <a:buChar char="●"/>
            </a:pPr>
            <a:r>
              <a:rPr lang="en" sz="1300"/>
              <a:t>Need to hire a new office assistant </a:t>
            </a:r>
            <a:endParaRPr sz="1300"/>
          </a:p>
          <a:p>
            <a:pPr indent="0" lvl="0" marL="457200" rtl="0" algn="l">
              <a:spcBef>
                <a:spcPts val="0"/>
              </a:spcBef>
              <a:spcAft>
                <a:spcPts val="0"/>
              </a:spcAft>
              <a:buNone/>
            </a:pPr>
            <a:r>
              <a:t/>
            </a:r>
            <a:endParaRPr sz="1300"/>
          </a:p>
          <a:p>
            <a:pPr indent="-311150" lvl="0" marL="457200" rtl="0" algn="l">
              <a:spcBef>
                <a:spcPts val="0"/>
              </a:spcBef>
              <a:spcAft>
                <a:spcPts val="0"/>
              </a:spcAft>
              <a:buSzPts val="1300"/>
              <a:buChar char="●"/>
            </a:pPr>
            <a:r>
              <a:rPr lang="en" sz="1300"/>
              <a:t>Use an employment agency that sends one candidate per day.</a:t>
            </a:r>
            <a:br>
              <a:rPr lang="en" sz="1300"/>
            </a:br>
            <a:endParaRPr sz="1300"/>
          </a:p>
          <a:p>
            <a:pPr indent="-311150" lvl="0" marL="457200" rtl="0" algn="l">
              <a:spcBef>
                <a:spcPts val="0"/>
              </a:spcBef>
              <a:spcAft>
                <a:spcPts val="0"/>
              </a:spcAft>
              <a:buSzPts val="1300"/>
              <a:buChar char="●"/>
            </a:pPr>
            <a:r>
              <a:rPr lang="en" sz="1300"/>
              <a:t>Pay a small interview fee for each applicant.</a:t>
            </a:r>
            <a:br>
              <a:rPr lang="en" sz="1300"/>
            </a:br>
            <a:endParaRPr sz="1300"/>
          </a:p>
          <a:p>
            <a:pPr indent="-311150" lvl="0" marL="457200" rtl="0" algn="l">
              <a:spcBef>
                <a:spcPts val="0"/>
              </a:spcBef>
              <a:spcAft>
                <a:spcPts val="0"/>
              </a:spcAft>
              <a:buSzPts val="1300"/>
              <a:buChar char="●"/>
            </a:pPr>
            <a:r>
              <a:rPr lang="en" sz="1300"/>
              <a:t>Hiring is costlier: involves firing current assistant + paying hiring fee.</a:t>
            </a:r>
            <a:br>
              <a:rPr lang="en" sz="1300"/>
            </a:br>
            <a:endParaRPr sz="1300"/>
          </a:p>
        </p:txBody>
      </p:sp>
      <p:sp>
        <p:nvSpPr>
          <p:cNvPr id="1318" name="Google Shape;1318;p67"/>
          <p:cNvSpPr txBox="1"/>
          <p:nvPr/>
        </p:nvSpPr>
        <p:spPr>
          <a:xfrm>
            <a:off x="49000" y="3233050"/>
            <a:ext cx="4637400" cy="12621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dk1"/>
              </a:buClr>
              <a:buSzPts val="1400"/>
              <a:buChar char="●"/>
            </a:pPr>
            <a:r>
              <a:rPr b="1" lang="en">
                <a:solidFill>
                  <a:schemeClr val="accent1"/>
                </a:solidFill>
              </a:rPr>
              <a:t>Strategy:</a:t>
            </a:r>
            <a:r>
              <a:rPr lang="en">
                <a:solidFill>
                  <a:schemeClr val="dk1"/>
                </a:solidFill>
              </a:rPr>
              <a:t> always keep the best possible candidate at all times.</a:t>
            </a:r>
            <a:br>
              <a:rPr lang="en">
                <a:solidFill>
                  <a:schemeClr val="dk1"/>
                </a:solidFill>
              </a:rPr>
            </a:br>
            <a:endParaRPr>
              <a:solidFill>
                <a:schemeClr val="dk1"/>
              </a:solidFill>
            </a:endParaRPr>
          </a:p>
          <a:p>
            <a:pPr indent="-317500" lvl="0" marL="457200" rtl="0" algn="l">
              <a:spcBef>
                <a:spcPts val="0"/>
              </a:spcBef>
              <a:spcAft>
                <a:spcPts val="0"/>
              </a:spcAft>
              <a:buClr>
                <a:schemeClr val="dk1"/>
              </a:buClr>
              <a:buSzPts val="1400"/>
              <a:buChar char="●"/>
            </a:pPr>
            <a:r>
              <a:rPr b="1" lang="en">
                <a:solidFill>
                  <a:schemeClr val="accent1"/>
                </a:solidFill>
              </a:rPr>
              <a:t>Decision rule:</a:t>
            </a:r>
            <a:r>
              <a:rPr lang="en">
                <a:solidFill>
                  <a:schemeClr val="dk1"/>
                </a:solidFill>
              </a:rPr>
              <a:t> hire a candidate if they are better than the current assistant.</a:t>
            </a:r>
            <a:endParaRPr/>
          </a:p>
        </p:txBody>
      </p:sp>
      <p:sp>
        <p:nvSpPr>
          <p:cNvPr id="1319" name="Google Shape;1319;p67"/>
          <p:cNvSpPr txBox="1"/>
          <p:nvPr/>
        </p:nvSpPr>
        <p:spPr>
          <a:xfrm>
            <a:off x="4971125" y="2526150"/>
            <a:ext cx="3936000" cy="1785600"/>
          </a:xfrm>
          <a:prstGeom prst="rect">
            <a:avLst/>
          </a:prstGeom>
          <a:noFill/>
          <a:ln>
            <a:noFill/>
          </a:ln>
        </p:spPr>
        <p:txBody>
          <a:bodyPr anchorCtr="0" anchor="t" bIns="91425" lIns="91425" spcFirstLastPara="1" rIns="91425" wrap="square" tIns="91425">
            <a:spAutoFit/>
          </a:bodyPr>
          <a:lstStyle/>
          <a:p>
            <a:pPr indent="-311150" lvl="0" marL="457200" rtl="0" algn="l">
              <a:spcBef>
                <a:spcPts val="0"/>
              </a:spcBef>
              <a:spcAft>
                <a:spcPts val="0"/>
              </a:spcAft>
              <a:buSzPts val="1300"/>
              <a:buAutoNum type="arabicPeriod"/>
            </a:pPr>
            <a:r>
              <a:rPr lang="en" sz="1300"/>
              <a:t>Candidates are numbered 1 to n and interviewed in that order.</a:t>
            </a:r>
            <a:br>
              <a:rPr lang="en" sz="1300"/>
            </a:br>
            <a:endParaRPr sz="1300"/>
          </a:p>
          <a:p>
            <a:pPr indent="-311150" lvl="0" marL="457200" rtl="0" algn="l">
              <a:spcBef>
                <a:spcPts val="0"/>
              </a:spcBef>
              <a:spcAft>
                <a:spcPts val="0"/>
              </a:spcAft>
              <a:buSzPts val="1300"/>
              <a:buAutoNum type="arabicPeriod"/>
            </a:pPr>
            <a:r>
              <a:rPr lang="en" sz="1300"/>
              <a:t>After interviewing candidate i, determine if they are the best so far.</a:t>
            </a:r>
            <a:br>
              <a:rPr lang="en" sz="1300"/>
            </a:br>
            <a:endParaRPr sz="1300"/>
          </a:p>
          <a:p>
            <a:pPr indent="-311150" lvl="0" marL="457200" rtl="0" algn="l">
              <a:spcBef>
                <a:spcPts val="0"/>
              </a:spcBef>
              <a:spcAft>
                <a:spcPts val="0"/>
              </a:spcAft>
              <a:buSzPts val="1300"/>
              <a:buAutoNum type="arabicPeriod"/>
            </a:pPr>
            <a:r>
              <a:rPr lang="en" sz="1300"/>
              <a:t>Maintain a dummy candidate 0 (less qualified than all others) as initial reference.</a:t>
            </a:r>
            <a:endParaRPr sz="1300"/>
          </a:p>
        </p:txBody>
      </p:sp>
      <p:cxnSp>
        <p:nvCxnSpPr>
          <p:cNvPr id="1320" name="Google Shape;1320;p67"/>
          <p:cNvCxnSpPr/>
          <p:nvPr/>
        </p:nvCxnSpPr>
        <p:spPr>
          <a:xfrm>
            <a:off x="4661800" y="996050"/>
            <a:ext cx="24600" cy="3673800"/>
          </a:xfrm>
          <a:prstGeom prst="straightConnector1">
            <a:avLst/>
          </a:prstGeom>
          <a:noFill/>
          <a:ln cap="flat" cmpd="sng" w="9525">
            <a:solidFill>
              <a:srgbClr val="FF0000"/>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4" name="Shape 1324"/>
        <p:cNvGrpSpPr/>
        <p:nvPr/>
      </p:nvGrpSpPr>
      <p:grpSpPr>
        <a:xfrm>
          <a:off x="0" y="0"/>
          <a:ext cx="0" cy="0"/>
          <a:chOff x="0" y="0"/>
          <a:chExt cx="0" cy="0"/>
        </a:xfrm>
      </p:grpSpPr>
      <p:pic>
        <p:nvPicPr>
          <p:cNvPr id="1325" name="Google Shape;1325;p68"/>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326" name="Google Shape;1326;p68"/>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327" name="Google Shape;1327;p68"/>
          <p:cNvSpPr txBox="1"/>
          <p:nvPr/>
        </p:nvSpPr>
        <p:spPr>
          <a:xfrm>
            <a:off x="49000" y="168975"/>
            <a:ext cx="7911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t>The Hiring Problem</a:t>
            </a:r>
            <a:endParaRPr sz="2500"/>
          </a:p>
        </p:txBody>
      </p:sp>
      <p:pic>
        <p:nvPicPr>
          <p:cNvPr id="1328" name="Google Shape;1328;p68" title="Screenshot 2025-08-12 at 2.50.32 PM.png"/>
          <p:cNvPicPr preferRelativeResize="0"/>
          <p:nvPr/>
        </p:nvPicPr>
        <p:blipFill rotWithShape="1">
          <a:blip r:embed="rId4">
            <a:alphaModFix/>
          </a:blip>
          <a:srcRect b="0" l="0" r="35309" t="0"/>
          <a:stretch/>
        </p:blipFill>
        <p:spPr>
          <a:xfrm>
            <a:off x="5166050" y="920025"/>
            <a:ext cx="3977948" cy="1901550"/>
          </a:xfrm>
          <a:prstGeom prst="rect">
            <a:avLst/>
          </a:prstGeom>
          <a:noFill/>
          <a:ln>
            <a:noFill/>
          </a:ln>
        </p:spPr>
      </p:pic>
      <p:sp>
        <p:nvSpPr>
          <p:cNvPr id="1329" name="Google Shape;1329;p68"/>
          <p:cNvSpPr txBox="1"/>
          <p:nvPr/>
        </p:nvSpPr>
        <p:spPr>
          <a:xfrm>
            <a:off x="133950" y="1015625"/>
            <a:ext cx="5392800" cy="21561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1200"/>
              </a:spcBef>
              <a:spcAft>
                <a:spcPts val="0"/>
              </a:spcAft>
              <a:buNone/>
            </a:pPr>
            <a:r>
              <a:rPr b="1" lang="en">
                <a:solidFill>
                  <a:schemeClr val="dk1"/>
                </a:solidFill>
              </a:rPr>
              <a:t>Costs in Hiring Problem</a:t>
            </a:r>
            <a:endParaRPr b="1">
              <a:solidFill>
                <a:schemeClr val="dk1"/>
              </a:solidFill>
            </a:endParaRPr>
          </a:p>
          <a:p>
            <a:pPr indent="-317500" lvl="0" marL="457200" rtl="0" algn="l">
              <a:lnSpc>
                <a:spcPct val="150000"/>
              </a:lnSpc>
              <a:spcBef>
                <a:spcPts val="1200"/>
              </a:spcBef>
              <a:spcAft>
                <a:spcPts val="0"/>
              </a:spcAft>
              <a:buClr>
                <a:schemeClr val="dk1"/>
              </a:buClr>
              <a:buSzPts val="1400"/>
              <a:buChar char="●"/>
            </a:pPr>
            <a:r>
              <a:rPr lang="en">
                <a:solidFill>
                  <a:schemeClr val="dk1"/>
                </a:solidFill>
              </a:rPr>
              <a:t>Interviewing cost: c</a:t>
            </a:r>
            <a:r>
              <a:rPr baseline="-25000" lang="en">
                <a:solidFill>
                  <a:schemeClr val="dk1"/>
                </a:solidFill>
              </a:rPr>
              <a:t>i</a:t>
            </a:r>
            <a:r>
              <a:rPr lang="en">
                <a:solidFill>
                  <a:schemeClr val="dk1"/>
                </a:solidFill>
              </a:rPr>
              <a:t>​ (low)</a:t>
            </a:r>
            <a:endParaRPr>
              <a:solidFill>
                <a:schemeClr val="dk1"/>
              </a:solidFill>
            </a:endParaRPr>
          </a:p>
          <a:p>
            <a:pPr indent="-317500" lvl="0" marL="457200" rtl="0" algn="l">
              <a:lnSpc>
                <a:spcPct val="150000"/>
              </a:lnSpc>
              <a:spcBef>
                <a:spcPts val="0"/>
              </a:spcBef>
              <a:spcAft>
                <a:spcPts val="0"/>
              </a:spcAft>
              <a:buClr>
                <a:schemeClr val="dk1"/>
              </a:buClr>
              <a:buSzPts val="1400"/>
              <a:buChar char="●"/>
            </a:pPr>
            <a:r>
              <a:rPr lang="en">
                <a:solidFill>
                  <a:schemeClr val="dk1"/>
                </a:solidFill>
              </a:rPr>
              <a:t>Hiring cost: c</a:t>
            </a:r>
            <a:r>
              <a:rPr baseline="-25000" lang="en">
                <a:solidFill>
                  <a:schemeClr val="dk1"/>
                </a:solidFill>
              </a:rPr>
              <a:t>h</a:t>
            </a:r>
            <a:r>
              <a:rPr lang="en">
                <a:solidFill>
                  <a:schemeClr val="dk1"/>
                </a:solidFill>
              </a:rPr>
              <a:t>​ (high)</a:t>
            </a:r>
            <a:endParaRPr>
              <a:solidFill>
                <a:schemeClr val="dk1"/>
              </a:solidFill>
            </a:endParaRPr>
          </a:p>
          <a:p>
            <a:pPr indent="-317500" lvl="0" marL="457200" rtl="0" algn="l">
              <a:lnSpc>
                <a:spcPct val="150000"/>
              </a:lnSpc>
              <a:spcBef>
                <a:spcPts val="0"/>
              </a:spcBef>
              <a:spcAft>
                <a:spcPts val="0"/>
              </a:spcAft>
              <a:buClr>
                <a:schemeClr val="dk1"/>
              </a:buClr>
              <a:buSzPts val="1400"/>
              <a:buChar char="●"/>
            </a:pPr>
            <a:r>
              <a:rPr lang="en">
                <a:solidFill>
                  <a:schemeClr val="dk1"/>
                </a:solidFill>
              </a:rPr>
              <a:t>For </a:t>
            </a:r>
            <a:r>
              <a:rPr i="1" lang="en">
                <a:solidFill>
                  <a:schemeClr val="dk1"/>
                </a:solidFill>
              </a:rPr>
              <a:t>m</a:t>
            </a:r>
            <a:r>
              <a:rPr lang="en">
                <a:solidFill>
                  <a:schemeClr val="dk1"/>
                </a:solidFill>
              </a:rPr>
              <a:t> hires, total cost: O(c</a:t>
            </a:r>
            <a:r>
              <a:rPr baseline="-25000" lang="en">
                <a:solidFill>
                  <a:schemeClr val="dk1"/>
                </a:solidFill>
              </a:rPr>
              <a:t>i</a:t>
            </a:r>
            <a:r>
              <a:rPr lang="en">
                <a:solidFill>
                  <a:schemeClr val="dk1"/>
                </a:solidFill>
              </a:rPr>
              <a:t>n+c</a:t>
            </a:r>
            <a:r>
              <a:rPr baseline="-25000" lang="en">
                <a:solidFill>
                  <a:schemeClr val="dk1"/>
                </a:solidFill>
              </a:rPr>
              <a:t>h</a:t>
            </a:r>
            <a:r>
              <a:rPr lang="en">
                <a:solidFill>
                  <a:schemeClr val="dk1"/>
                </a:solidFill>
              </a:rPr>
              <a:t>m)</a:t>
            </a:r>
            <a:endParaRPr>
              <a:solidFill>
                <a:schemeClr val="dk1"/>
              </a:solidFill>
            </a:endParaRPr>
          </a:p>
          <a:p>
            <a:pPr indent="-317500" lvl="0" marL="457200" rtl="0" algn="l">
              <a:lnSpc>
                <a:spcPct val="150000"/>
              </a:lnSpc>
              <a:spcBef>
                <a:spcPts val="0"/>
              </a:spcBef>
              <a:spcAft>
                <a:spcPts val="0"/>
              </a:spcAft>
              <a:buClr>
                <a:schemeClr val="dk1"/>
              </a:buClr>
              <a:buSzPts val="1400"/>
              <a:buChar char="●"/>
            </a:pPr>
            <a:r>
              <a:rPr lang="en">
                <a:solidFill>
                  <a:schemeClr val="dk1"/>
                </a:solidFill>
              </a:rPr>
              <a:t>Always incur c</a:t>
            </a:r>
            <a:r>
              <a:rPr baseline="-25000" lang="en">
                <a:solidFill>
                  <a:schemeClr val="dk1"/>
                </a:solidFill>
              </a:rPr>
              <a:t>i</a:t>
            </a:r>
            <a:r>
              <a:rPr lang="en">
                <a:solidFill>
                  <a:schemeClr val="dk1"/>
                </a:solidFill>
              </a:rPr>
              <a:t>​n (since all n candidates are interviewed)</a:t>
            </a:r>
            <a:endParaRPr>
              <a:solidFill>
                <a:schemeClr val="dk1"/>
              </a:solidFill>
            </a:endParaRPr>
          </a:p>
          <a:p>
            <a:pPr indent="-317500" lvl="0" marL="457200" rtl="0" algn="l">
              <a:lnSpc>
                <a:spcPct val="150000"/>
              </a:lnSpc>
              <a:spcBef>
                <a:spcPts val="0"/>
              </a:spcBef>
              <a:spcAft>
                <a:spcPts val="0"/>
              </a:spcAft>
              <a:buClr>
                <a:schemeClr val="dk1"/>
              </a:buClr>
              <a:buSzPts val="1400"/>
              <a:buChar char="●"/>
            </a:pPr>
            <a:r>
              <a:rPr lang="en">
                <a:solidFill>
                  <a:schemeClr val="dk1"/>
                </a:solidFill>
              </a:rPr>
              <a:t>Focus on analyzing c</a:t>
            </a:r>
            <a:r>
              <a:rPr baseline="-25000" lang="en">
                <a:solidFill>
                  <a:schemeClr val="dk1"/>
                </a:solidFill>
              </a:rPr>
              <a:t>h</a:t>
            </a:r>
            <a:r>
              <a:rPr lang="en">
                <a:solidFill>
                  <a:schemeClr val="dk1"/>
                </a:solidFill>
              </a:rPr>
              <a:t>m, which depends on candidate order</a:t>
            </a:r>
            <a:endParaRPr>
              <a:solidFill>
                <a:schemeClr val="dk1"/>
              </a:solidFill>
            </a:endParaRPr>
          </a:p>
        </p:txBody>
      </p:sp>
      <p:sp>
        <p:nvSpPr>
          <p:cNvPr id="1330" name="Google Shape;1330;p68"/>
          <p:cNvSpPr txBox="1"/>
          <p:nvPr/>
        </p:nvSpPr>
        <p:spPr>
          <a:xfrm>
            <a:off x="176400" y="3448975"/>
            <a:ext cx="5138100" cy="129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a:solidFill>
                  <a:schemeClr val="dk1"/>
                </a:solidFill>
              </a:rPr>
              <a:t>Worst-Case Scenario</a:t>
            </a:r>
            <a:endParaRPr b="1">
              <a:solidFill>
                <a:schemeClr val="dk1"/>
              </a:solidFill>
            </a:endParaRPr>
          </a:p>
          <a:p>
            <a:pPr indent="-317500" lvl="0" marL="457200" rtl="0" algn="l">
              <a:lnSpc>
                <a:spcPct val="115000"/>
              </a:lnSpc>
              <a:spcBef>
                <a:spcPts val="1200"/>
              </a:spcBef>
              <a:spcAft>
                <a:spcPts val="0"/>
              </a:spcAft>
              <a:buClr>
                <a:schemeClr val="dk1"/>
              </a:buClr>
              <a:buSzPts val="1400"/>
              <a:buChar char="●"/>
            </a:pPr>
            <a:r>
              <a:rPr lang="en">
                <a:solidFill>
                  <a:schemeClr val="dk1"/>
                </a:solidFill>
              </a:rPr>
              <a:t>Candidates in strictly increasing quality order → hire </a:t>
            </a:r>
            <a:r>
              <a:rPr i="1" lang="en">
                <a:solidFill>
                  <a:schemeClr val="dk1"/>
                </a:solidFill>
              </a:rPr>
              <a:t>n</a:t>
            </a:r>
            <a:r>
              <a:rPr lang="en">
                <a:solidFill>
                  <a:schemeClr val="dk1"/>
                </a:solidFill>
              </a:rPr>
              <a:t> times</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
                <a:solidFill>
                  <a:schemeClr val="dk1"/>
                </a:solidFill>
              </a:rPr>
              <a:t>Total hiring cost in worst case: O(c</a:t>
            </a:r>
            <a:r>
              <a:rPr baseline="-25000" lang="en">
                <a:solidFill>
                  <a:schemeClr val="dk1"/>
                </a:solidFill>
              </a:rPr>
              <a:t>h</a:t>
            </a:r>
            <a:r>
              <a:rPr lang="en">
                <a:solidFill>
                  <a:schemeClr val="dk1"/>
                </a:solidFill>
              </a:rPr>
              <a:t>n)</a:t>
            </a:r>
            <a:endParaRPr>
              <a:solidFill>
                <a:schemeClr val="dk1"/>
              </a:solidFill>
            </a:endParaRPr>
          </a:p>
        </p:txBody>
      </p:sp>
      <p:sp>
        <p:nvSpPr>
          <p:cNvPr id="1331" name="Google Shape;1331;p68"/>
          <p:cNvSpPr txBox="1"/>
          <p:nvPr/>
        </p:nvSpPr>
        <p:spPr>
          <a:xfrm>
            <a:off x="5409975" y="3597500"/>
            <a:ext cx="3615000" cy="8958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1200"/>
              </a:spcBef>
              <a:spcAft>
                <a:spcPts val="0"/>
              </a:spcAft>
              <a:buClr>
                <a:schemeClr val="dk1"/>
              </a:buClr>
              <a:buSzPts val="1400"/>
              <a:buChar char="●"/>
            </a:pPr>
            <a:r>
              <a:rPr lang="en">
                <a:solidFill>
                  <a:schemeClr val="dk1"/>
                </a:solidFill>
              </a:rPr>
              <a:t>In reality: candidate arrival order unknown and uncontrollable</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
                <a:solidFill>
                  <a:schemeClr val="dk1"/>
                </a:solidFill>
              </a:rPr>
              <a:t>Leads to average-case analysis</a:t>
            </a:r>
            <a:endParaRPr>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3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5" name="Shape 1335"/>
        <p:cNvGrpSpPr/>
        <p:nvPr/>
      </p:nvGrpSpPr>
      <p:grpSpPr>
        <a:xfrm>
          <a:off x="0" y="0"/>
          <a:ext cx="0" cy="0"/>
          <a:chOff x="0" y="0"/>
          <a:chExt cx="0" cy="0"/>
        </a:xfrm>
      </p:grpSpPr>
      <p:pic>
        <p:nvPicPr>
          <p:cNvPr id="1336" name="Google Shape;1336;p69"/>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337" name="Google Shape;1337;p69"/>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338" name="Google Shape;1338;p69"/>
          <p:cNvSpPr txBox="1"/>
          <p:nvPr/>
        </p:nvSpPr>
        <p:spPr>
          <a:xfrm>
            <a:off x="49000" y="168975"/>
            <a:ext cx="7911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t>The Hiring Problem</a:t>
            </a:r>
            <a:endParaRPr sz="2500"/>
          </a:p>
        </p:txBody>
      </p:sp>
      <p:sp>
        <p:nvSpPr>
          <p:cNvPr id="1339" name="Google Shape;1339;p69"/>
          <p:cNvSpPr txBox="1"/>
          <p:nvPr/>
        </p:nvSpPr>
        <p:spPr>
          <a:xfrm>
            <a:off x="1622825" y="1591854"/>
            <a:ext cx="6163200" cy="103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
                <a:solidFill>
                  <a:srgbClr val="4285F4"/>
                </a:solidFill>
              </a:rPr>
              <a:t>Indicator Random Variables</a:t>
            </a:r>
            <a:endParaRPr b="1">
              <a:solidFill>
                <a:srgbClr val="4285F4"/>
              </a:solidFill>
            </a:endParaRPr>
          </a:p>
          <a:p>
            <a:pPr indent="-317500" lvl="0" marL="457200" rtl="0" algn="l">
              <a:lnSpc>
                <a:spcPct val="115000"/>
              </a:lnSpc>
              <a:spcBef>
                <a:spcPts val="1200"/>
              </a:spcBef>
              <a:spcAft>
                <a:spcPts val="0"/>
              </a:spcAft>
              <a:buClr>
                <a:schemeClr val="dk1"/>
              </a:buClr>
              <a:buSzPts val="1400"/>
              <a:buChar char="●"/>
            </a:pPr>
            <a:r>
              <a:rPr lang="en">
                <a:solidFill>
                  <a:schemeClr val="dk1"/>
                </a:solidFill>
              </a:rPr>
              <a:t>Used in analyzing algorithms (e.g., hiring problem)</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
                <a:solidFill>
                  <a:schemeClr val="dk1"/>
                </a:solidFill>
              </a:rPr>
              <a:t>M</a:t>
            </a:r>
            <a:r>
              <a:rPr lang="en">
                <a:solidFill>
                  <a:schemeClr val="dk1"/>
                </a:solidFill>
              </a:rPr>
              <a:t>ethod for converting between probabilities and expectations</a:t>
            </a:r>
            <a:endParaRPr>
              <a:solidFill>
                <a:schemeClr val="dk1"/>
              </a:solidFill>
            </a:endParaRPr>
          </a:p>
          <a:p>
            <a:pPr indent="0" lvl="0" marL="457200" rtl="0" algn="l">
              <a:lnSpc>
                <a:spcPct val="115000"/>
              </a:lnSpc>
              <a:spcBef>
                <a:spcPts val="1200"/>
              </a:spcBef>
              <a:spcAft>
                <a:spcPts val="1200"/>
              </a:spcAft>
              <a:buNone/>
            </a:pPr>
            <a:r>
              <a:t/>
            </a:r>
            <a:endParaRPr>
              <a:solidFill>
                <a:schemeClr val="dk1"/>
              </a:solidFill>
            </a:endParaRPr>
          </a:p>
        </p:txBody>
      </p:sp>
      <p:pic>
        <p:nvPicPr>
          <p:cNvPr id="1340" name="Google Shape;1340;p69" title="Screenshot 2025-08-12 at 3.34.07 PM.png"/>
          <p:cNvPicPr preferRelativeResize="0"/>
          <p:nvPr/>
        </p:nvPicPr>
        <p:blipFill>
          <a:blip r:embed="rId4">
            <a:alphaModFix/>
          </a:blip>
          <a:stretch>
            <a:fillRect/>
          </a:stretch>
        </p:blipFill>
        <p:spPr>
          <a:xfrm>
            <a:off x="3988575" y="2777254"/>
            <a:ext cx="2775351" cy="653900"/>
          </a:xfrm>
          <a:prstGeom prst="rect">
            <a:avLst/>
          </a:prstGeom>
          <a:noFill/>
          <a:ln>
            <a:noFill/>
          </a:ln>
        </p:spPr>
      </p:pic>
      <p:sp>
        <p:nvSpPr>
          <p:cNvPr id="1341" name="Google Shape;1341;p69"/>
          <p:cNvSpPr txBox="1"/>
          <p:nvPr/>
        </p:nvSpPr>
        <p:spPr>
          <a:xfrm>
            <a:off x="1588900" y="2904104"/>
            <a:ext cx="30000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
                <a:solidFill>
                  <a:schemeClr val="dk1"/>
                </a:solidFill>
              </a:rPr>
              <a:t>Indicator Random Variables,</a:t>
            </a:r>
            <a:endParaRPr>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6" name="Shape 1346"/>
        <p:cNvGrpSpPr/>
        <p:nvPr/>
      </p:nvGrpSpPr>
      <p:grpSpPr>
        <a:xfrm>
          <a:off x="0" y="0"/>
          <a:ext cx="0" cy="0"/>
          <a:chOff x="0" y="0"/>
          <a:chExt cx="0" cy="0"/>
        </a:xfrm>
      </p:grpSpPr>
      <p:sp>
        <p:nvSpPr>
          <p:cNvPr id="1347" name="Google Shape;1347;p70"/>
          <p:cNvSpPr/>
          <p:nvPr/>
        </p:nvSpPr>
        <p:spPr>
          <a:xfrm>
            <a:off x="377200" y="192024"/>
            <a:ext cx="8298401" cy="3086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72554"/>
              </a:buClr>
              <a:buSzPts val="1900"/>
              <a:buFont typeface="Play"/>
              <a:buNone/>
            </a:pPr>
            <a:r>
              <a:rPr b="1" i="0" lang="en" sz="1900" u="none" cap="none" strike="noStrike">
                <a:solidFill>
                  <a:srgbClr val="172554"/>
                </a:solidFill>
                <a:latin typeface="Play"/>
                <a:ea typeface="Play"/>
                <a:cs typeface="Play"/>
                <a:sym typeface="Play"/>
              </a:rPr>
              <a:t>Expected value of an indicator</a:t>
            </a:r>
            <a:endParaRPr b="0" i="0" sz="1900" u="none" cap="none" strike="noStrike">
              <a:solidFill>
                <a:schemeClr val="dk1"/>
              </a:solidFill>
              <a:latin typeface="Arial"/>
              <a:ea typeface="Arial"/>
              <a:cs typeface="Arial"/>
              <a:sym typeface="Arial"/>
            </a:endParaRPr>
          </a:p>
        </p:txBody>
      </p:sp>
      <p:sp>
        <p:nvSpPr>
          <p:cNvPr id="1348" name="Google Shape;1348;p70"/>
          <p:cNvSpPr/>
          <p:nvPr/>
        </p:nvSpPr>
        <p:spPr>
          <a:xfrm>
            <a:off x="397775" y="534924"/>
            <a:ext cx="8092656" cy="19202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75569"/>
              </a:buClr>
              <a:buSzPts val="900"/>
              <a:buFont typeface="Arial"/>
              <a:buNone/>
            </a:pPr>
            <a:r>
              <a:rPr b="0" i="0" lang="en" sz="900" u="none" cap="none" strike="noStrike">
                <a:solidFill>
                  <a:srgbClr val="475569"/>
                </a:solidFill>
                <a:latin typeface="Arial"/>
                <a:ea typeface="Arial"/>
                <a:cs typeface="Arial"/>
                <a:sym typeface="Arial"/>
              </a:rPr>
              <a:t>The expected value of an indicator is exactly the probability of the event.</a:t>
            </a:r>
            <a:endParaRPr b="0" i="0" sz="900" u="none" cap="none" strike="noStrike">
              <a:solidFill>
                <a:schemeClr val="dk1"/>
              </a:solidFill>
              <a:latin typeface="Arial"/>
              <a:ea typeface="Arial"/>
              <a:cs typeface="Arial"/>
              <a:sym typeface="Arial"/>
            </a:endParaRPr>
          </a:p>
        </p:txBody>
      </p:sp>
      <p:sp>
        <p:nvSpPr>
          <p:cNvPr id="1349" name="Google Shape;1349;p70"/>
          <p:cNvSpPr/>
          <p:nvPr/>
        </p:nvSpPr>
        <p:spPr>
          <a:xfrm>
            <a:off x="582946" y="925830"/>
            <a:ext cx="3840582" cy="3188970"/>
          </a:xfrm>
          <a:prstGeom prst="roundRect">
            <a:avLst>
              <a:gd fmla="val 2581" name="adj"/>
            </a:avLst>
          </a:prstGeom>
          <a:solidFill>
            <a:srgbClr val="FFFFFF"/>
          </a:solidFill>
          <a:ln cap="flat" cmpd="sng" w="12700">
            <a:solidFill>
              <a:srgbClr val="CBD5E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50" name="Google Shape;1350;p70"/>
          <p:cNvSpPr/>
          <p:nvPr/>
        </p:nvSpPr>
        <p:spPr>
          <a:xfrm>
            <a:off x="4835019" y="925830"/>
            <a:ext cx="3703419" cy="3188970"/>
          </a:xfrm>
          <a:prstGeom prst="roundRect">
            <a:avLst>
              <a:gd fmla="val 2581" name="adj"/>
            </a:avLst>
          </a:prstGeom>
          <a:solidFill>
            <a:srgbClr val="DCFCE7"/>
          </a:solidFill>
          <a:ln cap="flat" cmpd="sng" w="12700">
            <a:solidFill>
              <a:srgbClr val="16A34A"/>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51" name="Google Shape;1351;p70"/>
          <p:cNvSpPr/>
          <p:nvPr/>
        </p:nvSpPr>
        <p:spPr>
          <a:xfrm>
            <a:off x="788691" y="1234440"/>
            <a:ext cx="3429091" cy="445770"/>
          </a:xfrm>
          <a:prstGeom prst="rect">
            <a:avLst/>
          </a:prstGeom>
          <a:noFill/>
          <a:ln>
            <a:noFill/>
          </a:ln>
        </p:spPr>
        <p:txBody>
          <a:bodyPr anchorCtr="0" anchor="ctr" bIns="275" lIns="275" spcFirstLastPara="1" rIns="275" wrap="square" tIns="275">
            <a:noAutofit/>
          </a:bodyPr>
          <a:lstStyle/>
          <a:p>
            <a:pPr indent="0" lvl="0" marL="0" marR="0" rtl="0" algn="ctr">
              <a:spcBef>
                <a:spcPts val="0"/>
              </a:spcBef>
              <a:spcAft>
                <a:spcPts val="0"/>
              </a:spcAft>
              <a:buClr>
                <a:srgbClr val="0F172A"/>
              </a:buClr>
              <a:buSzPts val="1600"/>
              <a:buFont typeface="Play"/>
              <a:buNone/>
            </a:pPr>
            <a:r>
              <a:rPr b="1" i="0" lang="en" sz="1600" u="none" cap="none" strike="noStrike">
                <a:solidFill>
                  <a:srgbClr val="0F172A"/>
                </a:solidFill>
                <a:latin typeface="Play"/>
                <a:ea typeface="Play"/>
                <a:cs typeface="Play"/>
                <a:sym typeface="Play"/>
              </a:rPr>
              <a:t>E[I] = 1·P(Heads) + 0·P(Tails)</a:t>
            </a:r>
            <a:endParaRPr b="0" i="0" sz="1600" u="none" cap="none" strike="noStrike">
              <a:solidFill>
                <a:schemeClr val="dk1"/>
              </a:solidFill>
              <a:latin typeface="Arial"/>
              <a:ea typeface="Arial"/>
              <a:cs typeface="Arial"/>
              <a:sym typeface="Arial"/>
            </a:endParaRPr>
          </a:p>
        </p:txBody>
      </p:sp>
      <p:sp>
        <p:nvSpPr>
          <p:cNvPr id="1352" name="Google Shape;1352;p70"/>
          <p:cNvSpPr/>
          <p:nvPr/>
        </p:nvSpPr>
        <p:spPr>
          <a:xfrm>
            <a:off x="788691" y="1885950"/>
            <a:ext cx="3429091" cy="308610"/>
          </a:xfrm>
          <a:prstGeom prst="rect">
            <a:avLst/>
          </a:prstGeom>
          <a:noFill/>
          <a:ln>
            <a:noFill/>
          </a:ln>
        </p:spPr>
        <p:txBody>
          <a:bodyPr anchorCtr="0" anchor="ctr" bIns="275" lIns="275" spcFirstLastPara="1" rIns="275" wrap="square" tIns="275">
            <a:noAutofit/>
          </a:bodyPr>
          <a:lstStyle/>
          <a:p>
            <a:pPr indent="0" lvl="0" marL="0" marR="0" rtl="0" algn="ctr">
              <a:spcBef>
                <a:spcPts val="0"/>
              </a:spcBef>
              <a:spcAft>
                <a:spcPts val="0"/>
              </a:spcAft>
              <a:buClr>
                <a:srgbClr val="0F172A"/>
              </a:buClr>
              <a:buSzPts val="1600"/>
              <a:buFont typeface="Play"/>
              <a:buNone/>
            </a:pPr>
            <a:r>
              <a:rPr b="1" i="0" lang="en" sz="1600" u="none" cap="none" strike="noStrike">
                <a:solidFill>
                  <a:srgbClr val="0F172A"/>
                </a:solidFill>
                <a:latin typeface="Play"/>
                <a:ea typeface="Play"/>
                <a:cs typeface="Play"/>
                <a:sym typeface="Play"/>
              </a:rPr>
              <a:t>= 1·(1/2) + 0·(1/2)</a:t>
            </a:r>
            <a:endParaRPr b="0" i="0" sz="1600" u="none" cap="none" strike="noStrike">
              <a:solidFill>
                <a:schemeClr val="dk1"/>
              </a:solidFill>
              <a:latin typeface="Arial"/>
              <a:ea typeface="Arial"/>
              <a:cs typeface="Arial"/>
              <a:sym typeface="Arial"/>
            </a:endParaRPr>
          </a:p>
        </p:txBody>
      </p:sp>
      <p:sp>
        <p:nvSpPr>
          <p:cNvPr id="1353" name="Google Shape;1353;p70"/>
          <p:cNvSpPr/>
          <p:nvPr/>
        </p:nvSpPr>
        <p:spPr>
          <a:xfrm>
            <a:off x="788691" y="2503170"/>
            <a:ext cx="3429091" cy="397764"/>
          </a:xfrm>
          <a:prstGeom prst="rect">
            <a:avLst/>
          </a:prstGeom>
          <a:noFill/>
          <a:ln>
            <a:noFill/>
          </a:ln>
        </p:spPr>
        <p:txBody>
          <a:bodyPr anchorCtr="0" anchor="ctr" bIns="275" lIns="275" spcFirstLastPara="1" rIns="275" wrap="square" tIns="275">
            <a:noAutofit/>
          </a:bodyPr>
          <a:lstStyle/>
          <a:p>
            <a:pPr indent="0" lvl="0" marL="0" marR="0" rtl="0" algn="ctr">
              <a:spcBef>
                <a:spcPts val="0"/>
              </a:spcBef>
              <a:spcAft>
                <a:spcPts val="0"/>
              </a:spcAft>
              <a:buClr>
                <a:srgbClr val="16A34A"/>
              </a:buClr>
              <a:buSzPts val="2000"/>
              <a:buFont typeface="Play"/>
              <a:buNone/>
            </a:pPr>
            <a:r>
              <a:rPr b="1" i="0" lang="en" sz="2000" u="none" cap="none" strike="noStrike">
                <a:solidFill>
                  <a:srgbClr val="16A34A"/>
                </a:solidFill>
                <a:latin typeface="Play"/>
                <a:ea typeface="Play"/>
                <a:cs typeface="Play"/>
                <a:sym typeface="Play"/>
              </a:rPr>
              <a:t>E[I] = 1/2</a:t>
            </a:r>
            <a:endParaRPr b="0" i="0" sz="2000" u="none" cap="none" strike="noStrike">
              <a:solidFill>
                <a:schemeClr val="dk1"/>
              </a:solidFill>
              <a:latin typeface="Arial"/>
              <a:ea typeface="Arial"/>
              <a:cs typeface="Arial"/>
              <a:sym typeface="Arial"/>
            </a:endParaRPr>
          </a:p>
        </p:txBody>
      </p:sp>
      <p:sp>
        <p:nvSpPr>
          <p:cNvPr id="1354" name="Google Shape;1354;p70"/>
          <p:cNvSpPr/>
          <p:nvPr/>
        </p:nvSpPr>
        <p:spPr>
          <a:xfrm>
            <a:off x="836698" y="3188970"/>
            <a:ext cx="3326219" cy="548640"/>
          </a:xfrm>
          <a:prstGeom prst="rect">
            <a:avLst/>
          </a:prstGeom>
          <a:noFill/>
          <a:ln>
            <a:noFill/>
          </a:ln>
        </p:spPr>
        <p:txBody>
          <a:bodyPr anchorCtr="0" anchor="t" bIns="750" lIns="750" spcFirstLastPara="1" rIns="750" wrap="square" tIns="750">
            <a:noAutofit/>
          </a:bodyPr>
          <a:lstStyle/>
          <a:p>
            <a:pPr indent="0" lvl="0" marL="0" marR="0" rtl="0" algn="l">
              <a:lnSpc>
                <a:spcPct val="95000"/>
              </a:lnSpc>
              <a:spcBef>
                <a:spcPts val="0"/>
              </a:spcBef>
              <a:spcAft>
                <a:spcPts val="0"/>
              </a:spcAft>
              <a:buClr>
                <a:srgbClr val="0F172A"/>
              </a:buClr>
              <a:buSzPts val="1100"/>
              <a:buFont typeface="Arial"/>
              <a:buNone/>
            </a:pPr>
            <a:r>
              <a:rPr b="0" i="0" lang="en" sz="1100" u="none" cap="none" strike="noStrike">
                <a:solidFill>
                  <a:srgbClr val="0F172A"/>
                </a:solidFill>
                <a:latin typeface="Arial"/>
                <a:ea typeface="Arial"/>
                <a:cs typeface="Arial"/>
                <a:sym typeface="Arial"/>
              </a:rPr>
              <a:t>Because the 0 case contributes nothing, only the probability of the “Yes” case remains.</a:t>
            </a:r>
            <a:endParaRPr b="0" i="0" sz="1100" u="none" cap="none" strike="noStrike">
              <a:solidFill>
                <a:schemeClr val="dk1"/>
              </a:solidFill>
              <a:latin typeface="Arial"/>
              <a:ea typeface="Arial"/>
              <a:cs typeface="Arial"/>
              <a:sym typeface="Arial"/>
            </a:endParaRPr>
          </a:p>
        </p:txBody>
      </p:sp>
      <p:sp>
        <p:nvSpPr>
          <p:cNvPr id="1355" name="Google Shape;1355;p70"/>
          <p:cNvSpPr/>
          <p:nvPr/>
        </p:nvSpPr>
        <p:spPr>
          <a:xfrm>
            <a:off x="5177928" y="1440180"/>
            <a:ext cx="2983310" cy="891540"/>
          </a:xfrm>
          <a:prstGeom prst="rect">
            <a:avLst/>
          </a:prstGeom>
          <a:noFill/>
          <a:ln>
            <a:noFill/>
          </a:ln>
        </p:spPr>
        <p:txBody>
          <a:bodyPr anchorCtr="0" anchor="ctr" bIns="275" lIns="275" spcFirstLastPara="1" rIns="275" wrap="square" tIns="275">
            <a:noAutofit/>
          </a:bodyPr>
          <a:lstStyle/>
          <a:p>
            <a:pPr indent="0" lvl="0" marL="0" marR="0" rtl="0" algn="ctr">
              <a:spcBef>
                <a:spcPts val="0"/>
              </a:spcBef>
              <a:spcAft>
                <a:spcPts val="0"/>
              </a:spcAft>
              <a:buClr>
                <a:srgbClr val="172554"/>
              </a:buClr>
              <a:buSzPts val="2100"/>
              <a:buFont typeface="Play"/>
              <a:buNone/>
            </a:pPr>
            <a:r>
              <a:rPr b="1" i="0" lang="en" sz="2100" u="none" cap="none" strike="noStrike">
                <a:solidFill>
                  <a:srgbClr val="172554"/>
                </a:solidFill>
                <a:latin typeface="Play"/>
                <a:ea typeface="Play"/>
                <a:cs typeface="Play"/>
                <a:sym typeface="Play"/>
              </a:rPr>
              <a:t>For any event A:</a:t>
            </a:r>
            <a:endParaRPr b="0" i="0" sz="2100" u="none" cap="none" strike="noStrike">
              <a:solidFill>
                <a:schemeClr val="dk1"/>
              </a:solidFill>
              <a:latin typeface="Arial"/>
              <a:ea typeface="Arial"/>
              <a:cs typeface="Arial"/>
              <a:sym typeface="Arial"/>
            </a:endParaRPr>
          </a:p>
          <a:p>
            <a:pPr indent="0" lvl="0" marL="0" marR="0" rtl="0" algn="ctr">
              <a:spcBef>
                <a:spcPts val="0"/>
              </a:spcBef>
              <a:spcAft>
                <a:spcPts val="0"/>
              </a:spcAft>
              <a:buClr>
                <a:srgbClr val="172554"/>
              </a:buClr>
              <a:buSzPts val="2100"/>
              <a:buFont typeface="Play"/>
              <a:buNone/>
            </a:pPr>
            <a:r>
              <a:rPr b="1" i="0" lang="en" sz="2100" u="none" cap="none" strike="noStrike">
                <a:solidFill>
                  <a:srgbClr val="172554"/>
                </a:solidFill>
                <a:latin typeface="Play"/>
                <a:ea typeface="Play"/>
                <a:cs typeface="Play"/>
                <a:sym typeface="Play"/>
              </a:rPr>
              <a:t>E[I_A] = P(A)</a:t>
            </a:r>
            <a:endParaRPr b="0" i="0" sz="2100" u="none" cap="none" strike="noStrike">
              <a:solidFill>
                <a:schemeClr val="dk1"/>
              </a:solidFill>
              <a:latin typeface="Arial"/>
              <a:ea typeface="Arial"/>
              <a:cs typeface="Arial"/>
              <a:sym typeface="Arial"/>
            </a:endParaRPr>
          </a:p>
        </p:txBody>
      </p:sp>
      <p:sp>
        <p:nvSpPr>
          <p:cNvPr id="1356" name="Google Shape;1356;p70"/>
          <p:cNvSpPr/>
          <p:nvPr/>
        </p:nvSpPr>
        <p:spPr>
          <a:xfrm>
            <a:off x="5157353" y="2846070"/>
            <a:ext cx="2983310" cy="308610"/>
          </a:xfrm>
          <a:prstGeom prst="rect">
            <a:avLst/>
          </a:prstGeom>
          <a:noFill/>
          <a:ln>
            <a:noFill/>
          </a:ln>
        </p:spPr>
        <p:txBody>
          <a:bodyPr anchorCtr="0" anchor="t" bIns="750" lIns="750" spcFirstLastPara="1" rIns="750" wrap="square" tIns="750">
            <a:noAutofit/>
          </a:bodyPr>
          <a:lstStyle/>
          <a:p>
            <a:pPr indent="0" lvl="0" marL="0" marR="0" rtl="0" algn="ctr">
              <a:lnSpc>
                <a:spcPct val="95000"/>
              </a:lnSpc>
              <a:spcBef>
                <a:spcPts val="0"/>
              </a:spcBef>
              <a:spcAft>
                <a:spcPts val="0"/>
              </a:spcAft>
              <a:buClr>
                <a:srgbClr val="0F172A"/>
              </a:buClr>
              <a:buSzPts val="1300"/>
              <a:buFont typeface="Arial"/>
              <a:buNone/>
            </a:pPr>
            <a:r>
              <a:rPr b="0" i="0" lang="en" sz="1300" u="none" cap="none" strike="noStrike">
                <a:solidFill>
                  <a:srgbClr val="0F172A"/>
                </a:solidFill>
                <a:latin typeface="Arial"/>
                <a:ea typeface="Arial"/>
                <a:cs typeface="Arial"/>
                <a:sym typeface="Arial"/>
              </a:rPr>
              <a:t>This is Lemma 5.1 in simple language.</a:t>
            </a:r>
            <a:endParaRPr b="0" i="0" sz="1300" u="none" cap="none" strike="noStrike">
              <a:solidFill>
                <a:schemeClr val="dk1"/>
              </a:solidFill>
              <a:latin typeface="Arial"/>
              <a:ea typeface="Arial"/>
              <a:cs typeface="Arial"/>
              <a:sym typeface="Arial"/>
            </a:endParaRPr>
          </a:p>
        </p:txBody>
      </p:sp>
      <p:sp>
        <p:nvSpPr>
          <p:cNvPr id="1357" name="Google Shape;1357;p70"/>
          <p:cNvSpPr txBox="1"/>
          <p:nvPr>
            <p:ph idx="4294967295" type="sldNum"/>
          </p:nvPr>
        </p:nvSpPr>
        <p:spPr>
          <a:xfrm>
            <a:off x="8435565" y="4855464"/>
            <a:ext cx="600016" cy="2250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fld id="{00000000-1234-1234-1234-123412341234}" type="slidenum">
              <a:rPr b="0" i="0" lang="en" sz="800" u="none" cap="none" strike="noStrike">
                <a:solidFill>
                  <a:srgbClr val="64748B"/>
                </a:solidFill>
                <a:latin typeface="Arial"/>
                <a:ea typeface="Arial"/>
                <a:cs typeface="Arial"/>
                <a:sym typeface="Arial"/>
              </a:rPr>
              <a:t>‹#›</a:t>
            </a:fld>
            <a:endParaRPr b="0" i="0" sz="800" u="none" cap="none" strike="noStrike">
              <a:solidFill>
                <a:srgbClr val="64748B"/>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1" name="Shape 1361"/>
        <p:cNvGrpSpPr/>
        <p:nvPr/>
      </p:nvGrpSpPr>
      <p:grpSpPr>
        <a:xfrm>
          <a:off x="0" y="0"/>
          <a:ext cx="0" cy="0"/>
          <a:chOff x="0" y="0"/>
          <a:chExt cx="0" cy="0"/>
        </a:xfrm>
      </p:grpSpPr>
      <p:pic>
        <p:nvPicPr>
          <p:cNvPr id="1362" name="Google Shape;1362;p71"/>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363" name="Google Shape;1363;p71"/>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364" name="Google Shape;1364;p71"/>
          <p:cNvSpPr txBox="1"/>
          <p:nvPr/>
        </p:nvSpPr>
        <p:spPr>
          <a:xfrm>
            <a:off x="49000" y="168975"/>
            <a:ext cx="7911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t>The Hiring Problem</a:t>
            </a:r>
            <a:endParaRPr sz="2500"/>
          </a:p>
        </p:txBody>
      </p:sp>
      <p:pic>
        <p:nvPicPr>
          <p:cNvPr id="1365" name="Google Shape;1365;p71" title="Screenshot 2025-08-12 at 3.42.34 PM.png"/>
          <p:cNvPicPr preferRelativeResize="0"/>
          <p:nvPr/>
        </p:nvPicPr>
        <p:blipFill rotWithShape="1">
          <a:blip r:embed="rId4">
            <a:alphaModFix/>
          </a:blip>
          <a:srcRect b="61329" l="0" r="0" t="0"/>
          <a:stretch/>
        </p:blipFill>
        <p:spPr>
          <a:xfrm>
            <a:off x="270550" y="1102500"/>
            <a:ext cx="7033641" cy="978562"/>
          </a:xfrm>
          <a:prstGeom prst="rect">
            <a:avLst/>
          </a:prstGeom>
          <a:noFill/>
          <a:ln>
            <a:noFill/>
          </a:ln>
        </p:spPr>
      </p:pic>
      <p:pic>
        <p:nvPicPr>
          <p:cNvPr id="1366" name="Google Shape;1366;p71" title="Screenshot 2025-08-12 at 3.42.34 PM.png"/>
          <p:cNvPicPr preferRelativeResize="0"/>
          <p:nvPr/>
        </p:nvPicPr>
        <p:blipFill rotWithShape="1">
          <a:blip r:embed="rId4">
            <a:alphaModFix/>
          </a:blip>
          <a:srcRect b="0" l="0" r="0" t="36212"/>
          <a:stretch/>
        </p:blipFill>
        <p:spPr>
          <a:xfrm>
            <a:off x="217501" y="3101375"/>
            <a:ext cx="6932198" cy="1590800"/>
          </a:xfrm>
          <a:prstGeom prst="rect">
            <a:avLst/>
          </a:prstGeom>
          <a:noFill/>
          <a:ln>
            <a:noFill/>
          </a:ln>
        </p:spPr>
      </p:pic>
      <p:sp>
        <p:nvSpPr>
          <p:cNvPr id="1367" name="Google Shape;1367;p71"/>
          <p:cNvSpPr txBox="1"/>
          <p:nvPr/>
        </p:nvSpPr>
        <p:spPr>
          <a:xfrm>
            <a:off x="217501" y="2081050"/>
            <a:ext cx="8446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The expected value of an indicator random variable associated with an event </a:t>
            </a:r>
            <a:r>
              <a:rPr lang="en">
                <a:solidFill>
                  <a:schemeClr val="dk1"/>
                </a:solidFill>
              </a:rPr>
              <a:t>A</a:t>
            </a:r>
            <a:r>
              <a:rPr lang="en"/>
              <a:t> is equal to the probability that A occurs.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2" name="Shape 1372"/>
        <p:cNvGrpSpPr/>
        <p:nvPr/>
      </p:nvGrpSpPr>
      <p:grpSpPr>
        <a:xfrm>
          <a:off x="0" y="0"/>
          <a:ext cx="0" cy="0"/>
          <a:chOff x="0" y="0"/>
          <a:chExt cx="0" cy="0"/>
        </a:xfrm>
      </p:grpSpPr>
      <p:sp>
        <p:nvSpPr>
          <p:cNvPr id="1373" name="Google Shape;1373;p72"/>
          <p:cNvSpPr/>
          <p:nvPr/>
        </p:nvSpPr>
        <p:spPr>
          <a:xfrm>
            <a:off x="377200" y="192024"/>
            <a:ext cx="8298401" cy="3086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72554"/>
              </a:buClr>
              <a:buSzPts val="1900"/>
              <a:buFont typeface="Play"/>
              <a:buNone/>
            </a:pPr>
            <a:r>
              <a:rPr b="1" i="0" lang="en" sz="1900" u="none" cap="none" strike="noStrike">
                <a:solidFill>
                  <a:srgbClr val="172554"/>
                </a:solidFill>
                <a:latin typeface="Play"/>
                <a:ea typeface="Play"/>
                <a:cs typeface="Play"/>
                <a:sym typeface="Play"/>
              </a:rPr>
              <a:t>Repeated flips: counting by adding 1s and 0s</a:t>
            </a:r>
            <a:endParaRPr b="0" i="0" sz="1900" u="none" cap="none" strike="noStrike">
              <a:solidFill>
                <a:schemeClr val="dk1"/>
              </a:solidFill>
              <a:latin typeface="Arial"/>
              <a:ea typeface="Arial"/>
              <a:cs typeface="Arial"/>
              <a:sym typeface="Arial"/>
            </a:endParaRPr>
          </a:p>
        </p:txBody>
      </p:sp>
      <p:sp>
        <p:nvSpPr>
          <p:cNvPr id="1374" name="Google Shape;1374;p72"/>
          <p:cNvSpPr/>
          <p:nvPr/>
        </p:nvSpPr>
        <p:spPr>
          <a:xfrm>
            <a:off x="397775" y="534924"/>
            <a:ext cx="8092656" cy="19202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75569"/>
              </a:buClr>
              <a:buSzPts val="900"/>
              <a:buFont typeface="Arial"/>
              <a:buNone/>
            </a:pPr>
            <a:r>
              <a:rPr b="0" i="0" lang="en" sz="900" u="none" cap="none" strike="noStrike">
                <a:solidFill>
                  <a:srgbClr val="475569"/>
                </a:solidFill>
                <a:latin typeface="Arial"/>
                <a:ea typeface="Arial"/>
                <a:cs typeface="Arial"/>
                <a:sym typeface="Arial"/>
              </a:rPr>
              <a:t>Now suppose we flip a coin 4 times.</a:t>
            </a:r>
            <a:endParaRPr b="0" i="0" sz="900" u="none" cap="none" strike="noStrike">
              <a:solidFill>
                <a:schemeClr val="dk1"/>
              </a:solidFill>
              <a:latin typeface="Arial"/>
              <a:ea typeface="Arial"/>
              <a:cs typeface="Arial"/>
              <a:sym typeface="Arial"/>
            </a:endParaRPr>
          </a:p>
        </p:txBody>
      </p:sp>
      <p:sp>
        <p:nvSpPr>
          <p:cNvPr id="1375" name="Google Shape;1375;p72"/>
          <p:cNvSpPr/>
          <p:nvPr/>
        </p:nvSpPr>
        <p:spPr>
          <a:xfrm>
            <a:off x="754400" y="1062990"/>
            <a:ext cx="720109" cy="720090"/>
          </a:xfrm>
          <a:prstGeom prst="ellipse">
            <a:avLst/>
          </a:prstGeom>
          <a:solidFill>
            <a:srgbClr val="FEF3C7"/>
          </a:solidFill>
          <a:ln cap="flat" cmpd="sng" w="15225">
            <a:solidFill>
              <a:srgbClr val="172554"/>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76" name="Google Shape;1376;p72"/>
          <p:cNvSpPr/>
          <p:nvPr/>
        </p:nvSpPr>
        <p:spPr>
          <a:xfrm>
            <a:off x="754400" y="1234440"/>
            <a:ext cx="720109" cy="15087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2554"/>
              </a:buClr>
              <a:buSzPts val="1800"/>
              <a:buFont typeface="Arial"/>
              <a:buNone/>
            </a:pPr>
            <a:r>
              <a:rPr b="1" i="0" lang="en" sz="1800" u="none" cap="none" strike="noStrike">
                <a:solidFill>
                  <a:srgbClr val="172554"/>
                </a:solidFill>
                <a:latin typeface="Arial"/>
                <a:ea typeface="Arial"/>
                <a:cs typeface="Arial"/>
                <a:sym typeface="Arial"/>
              </a:rPr>
              <a:t>H</a:t>
            </a:r>
            <a:endParaRPr b="0" i="0" sz="1800" u="none" cap="none" strike="noStrike">
              <a:solidFill>
                <a:schemeClr val="dk1"/>
              </a:solidFill>
              <a:latin typeface="Arial"/>
              <a:ea typeface="Arial"/>
              <a:cs typeface="Arial"/>
              <a:sym typeface="Arial"/>
            </a:endParaRPr>
          </a:p>
        </p:txBody>
      </p:sp>
      <p:sp>
        <p:nvSpPr>
          <p:cNvPr id="1377" name="Google Shape;1377;p72"/>
          <p:cNvSpPr/>
          <p:nvPr/>
        </p:nvSpPr>
        <p:spPr>
          <a:xfrm>
            <a:off x="720109" y="1933956"/>
            <a:ext cx="788691" cy="219456"/>
          </a:xfrm>
          <a:prstGeom prst="rect">
            <a:avLst/>
          </a:prstGeom>
          <a:noFill/>
          <a:ln>
            <a:noFill/>
          </a:ln>
        </p:spPr>
        <p:txBody>
          <a:bodyPr anchorCtr="0" anchor="ctr" bIns="275" lIns="275" spcFirstLastPara="1" rIns="275" wrap="square" tIns="275">
            <a:noAutofit/>
          </a:bodyPr>
          <a:lstStyle/>
          <a:p>
            <a:pPr indent="0" lvl="0" marL="0" marR="0" rtl="0" algn="ctr">
              <a:spcBef>
                <a:spcPts val="0"/>
              </a:spcBef>
              <a:spcAft>
                <a:spcPts val="0"/>
              </a:spcAft>
              <a:buClr>
                <a:srgbClr val="16A34A"/>
              </a:buClr>
              <a:buSzPts val="1400"/>
              <a:buFont typeface="Play"/>
              <a:buNone/>
            </a:pPr>
            <a:r>
              <a:rPr b="1" i="0" lang="en" sz="1400" u="none" cap="none" strike="noStrike">
                <a:solidFill>
                  <a:srgbClr val="16A34A"/>
                </a:solidFill>
                <a:latin typeface="Play"/>
                <a:ea typeface="Play"/>
                <a:cs typeface="Play"/>
                <a:sym typeface="Play"/>
              </a:rPr>
              <a:t>I1 = 1</a:t>
            </a:r>
            <a:endParaRPr b="0" i="0" sz="1400" u="none" cap="none" strike="noStrike">
              <a:solidFill>
                <a:schemeClr val="dk1"/>
              </a:solidFill>
              <a:latin typeface="Arial"/>
              <a:ea typeface="Arial"/>
              <a:cs typeface="Arial"/>
              <a:sym typeface="Arial"/>
            </a:endParaRPr>
          </a:p>
        </p:txBody>
      </p:sp>
      <p:sp>
        <p:nvSpPr>
          <p:cNvPr id="1378" name="Google Shape;1378;p72"/>
          <p:cNvSpPr/>
          <p:nvPr/>
        </p:nvSpPr>
        <p:spPr>
          <a:xfrm>
            <a:off x="1714546" y="1062990"/>
            <a:ext cx="720109" cy="720090"/>
          </a:xfrm>
          <a:prstGeom prst="ellipse">
            <a:avLst/>
          </a:prstGeom>
          <a:solidFill>
            <a:srgbClr val="EFF6FF"/>
          </a:solidFill>
          <a:ln cap="flat" cmpd="sng" w="15225">
            <a:solidFill>
              <a:srgbClr val="172554"/>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79" name="Google Shape;1379;p72"/>
          <p:cNvSpPr/>
          <p:nvPr/>
        </p:nvSpPr>
        <p:spPr>
          <a:xfrm>
            <a:off x="1714546" y="1234440"/>
            <a:ext cx="720109" cy="15087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2554"/>
              </a:buClr>
              <a:buSzPts val="1800"/>
              <a:buFont typeface="Arial"/>
              <a:buNone/>
            </a:pPr>
            <a:r>
              <a:rPr b="1" i="0" lang="en" sz="1800" u="none" cap="none" strike="noStrike">
                <a:solidFill>
                  <a:srgbClr val="172554"/>
                </a:solidFill>
                <a:latin typeface="Arial"/>
                <a:ea typeface="Arial"/>
                <a:cs typeface="Arial"/>
                <a:sym typeface="Arial"/>
              </a:rPr>
              <a:t>T</a:t>
            </a:r>
            <a:endParaRPr b="0" i="0" sz="1800" u="none" cap="none" strike="noStrike">
              <a:solidFill>
                <a:schemeClr val="dk1"/>
              </a:solidFill>
              <a:latin typeface="Arial"/>
              <a:ea typeface="Arial"/>
              <a:cs typeface="Arial"/>
              <a:sym typeface="Arial"/>
            </a:endParaRPr>
          </a:p>
        </p:txBody>
      </p:sp>
      <p:sp>
        <p:nvSpPr>
          <p:cNvPr id="1380" name="Google Shape;1380;p72"/>
          <p:cNvSpPr/>
          <p:nvPr/>
        </p:nvSpPr>
        <p:spPr>
          <a:xfrm>
            <a:off x="1680255" y="1933956"/>
            <a:ext cx="788691" cy="219456"/>
          </a:xfrm>
          <a:prstGeom prst="rect">
            <a:avLst/>
          </a:prstGeom>
          <a:noFill/>
          <a:ln>
            <a:noFill/>
          </a:ln>
        </p:spPr>
        <p:txBody>
          <a:bodyPr anchorCtr="0" anchor="ctr" bIns="275" lIns="275" spcFirstLastPara="1" rIns="275" wrap="square" tIns="275">
            <a:noAutofit/>
          </a:bodyPr>
          <a:lstStyle/>
          <a:p>
            <a:pPr indent="0" lvl="0" marL="0" marR="0" rtl="0" algn="ctr">
              <a:spcBef>
                <a:spcPts val="0"/>
              </a:spcBef>
              <a:spcAft>
                <a:spcPts val="0"/>
              </a:spcAft>
              <a:buClr>
                <a:srgbClr val="DC2626"/>
              </a:buClr>
              <a:buSzPts val="1400"/>
              <a:buFont typeface="Play"/>
              <a:buNone/>
            </a:pPr>
            <a:r>
              <a:rPr b="1" i="0" lang="en" sz="1400" u="none" cap="none" strike="noStrike">
                <a:solidFill>
                  <a:srgbClr val="DC2626"/>
                </a:solidFill>
                <a:latin typeface="Play"/>
                <a:ea typeface="Play"/>
                <a:cs typeface="Play"/>
                <a:sym typeface="Play"/>
              </a:rPr>
              <a:t>I2 = 0</a:t>
            </a:r>
            <a:endParaRPr b="0" i="0" sz="1400" u="none" cap="none" strike="noStrike">
              <a:solidFill>
                <a:schemeClr val="dk1"/>
              </a:solidFill>
              <a:latin typeface="Arial"/>
              <a:ea typeface="Arial"/>
              <a:cs typeface="Arial"/>
              <a:sym typeface="Arial"/>
            </a:endParaRPr>
          </a:p>
        </p:txBody>
      </p:sp>
      <p:sp>
        <p:nvSpPr>
          <p:cNvPr id="1381" name="Google Shape;1381;p72"/>
          <p:cNvSpPr/>
          <p:nvPr/>
        </p:nvSpPr>
        <p:spPr>
          <a:xfrm>
            <a:off x="2674691" y="1062990"/>
            <a:ext cx="720109" cy="720090"/>
          </a:xfrm>
          <a:prstGeom prst="ellipse">
            <a:avLst/>
          </a:prstGeom>
          <a:solidFill>
            <a:srgbClr val="FEF3C7"/>
          </a:solidFill>
          <a:ln cap="flat" cmpd="sng" w="15225">
            <a:solidFill>
              <a:srgbClr val="172554"/>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82" name="Google Shape;1382;p72"/>
          <p:cNvSpPr/>
          <p:nvPr/>
        </p:nvSpPr>
        <p:spPr>
          <a:xfrm>
            <a:off x="2674691" y="1234440"/>
            <a:ext cx="720109" cy="15087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2554"/>
              </a:buClr>
              <a:buSzPts val="1800"/>
              <a:buFont typeface="Arial"/>
              <a:buNone/>
            </a:pPr>
            <a:r>
              <a:rPr b="1" i="0" lang="en" sz="1800" u="none" cap="none" strike="noStrike">
                <a:solidFill>
                  <a:srgbClr val="172554"/>
                </a:solidFill>
                <a:latin typeface="Arial"/>
                <a:ea typeface="Arial"/>
                <a:cs typeface="Arial"/>
                <a:sym typeface="Arial"/>
              </a:rPr>
              <a:t>H</a:t>
            </a:r>
            <a:endParaRPr b="0" i="0" sz="1800" u="none" cap="none" strike="noStrike">
              <a:solidFill>
                <a:schemeClr val="dk1"/>
              </a:solidFill>
              <a:latin typeface="Arial"/>
              <a:ea typeface="Arial"/>
              <a:cs typeface="Arial"/>
              <a:sym typeface="Arial"/>
            </a:endParaRPr>
          </a:p>
        </p:txBody>
      </p:sp>
      <p:sp>
        <p:nvSpPr>
          <p:cNvPr id="1383" name="Google Shape;1383;p72"/>
          <p:cNvSpPr/>
          <p:nvPr/>
        </p:nvSpPr>
        <p:spPr>
          <a:xfrm>
            <a:off x="2640400" y="1933956"/>
            <a:ext cx="788691" cy="219456"/>
          </a:xfrm>
          <a:prstGeom prst="rect">
            <a:avLst/>
          </a:prstGeom>
          <a:noFill/>
          <a:ln>
            <a:noFill/>
          </a:ln>
        </p:spPr>
        <p:txBody>
          <a:bodyPr anchorCtr="0" anchor="ctr" bIns="275" lIns="275" spcFirstLastPara="1" rIns="275" wrap="square" tIns="275">
            <a:noAutofit/>
          </a:bodyPr>
          <a:lstStyle/>
          <a:p>
            <a:pPr indent="0" lvl="0" marL="0" marR="0" rtl="0" algn="ctr">
              <a:spcBef>
                <a:spcPts val="0"/>
              </a:spcBef>
              <a:spcAft>
                <a:spcPts val="0"/>
              </a:spcAft>
              <a:buClr>
                <a:srgbClr val="16A34A"/>
              </a:buClr>
              <a:buSzPts val="1400"/>
              <a:buFont typeface="Play"/>
              <a:buNone/>
            </a:pPr>
            <a:r>
              <a:rPr b="1" i="0" lang="en" sz="1400" u="none" cap="none" strike="noStrike">
                <a:solidFill>
                  <a:srgbClr val="16A34A"/>
                </a:solidFill>
                <a:latin typeface="Play"/>
                <a:ea typeface="Play"/>
                <a:cs typeface="Play"/>
                <a:sym typeface="Play"/>
              </a:rPr>
              <a:t>I3 = 1</a:t>
            </a:r>
            <a:endParaRPr b="0" i="0" sz="1400" u="none" cap="none" strike="noStrike">
              <a:solidFill>
                <a:schemeClr val="dk1"/>
              </a:solidFill>
              <a:latin typeface="Arial"/>
              <a:ea typeface="Arial"/>
              <a:cs typeface="Arial"/>
              <a:sym typeface="Arial"/>
            </a:endParaRPr>
          </a:p>
        </p:txBody>
      </p:sp>
      <p:sp>
        <p:nvSpPr>
          <p:cNvPr id="1384" name="Google Shape;1384;p72"/>
          <p:cNvSpPr/>
          <p:nvPr/>
        </p:nvSpPr>
        <p:spPr>
          <a:xfrm>
            <a:off x="3634837" y="1062990"/>
            <a:ext cx="720109" cy="720090"/>
          </a:xfrm>
          <a:prstGeom prst="ellipse">
            <a:avLst/>
          </a:prstGeom>
          <a:solidFill>
            <a:srgbClr val="FEF3C7"/>
          </a:solidFill>
          <a:ln cap="flat" cmpd="sng" w="15225">
            <a:solidFill>
              <a:srgbClr val="172554"/>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85" name="Google Shape;1385;p72"/>
          <p:cNvSpPr/>
          <p:nvPr/>
        </p:nvSpPr>
        <p:spPr>
          <a:xfrm>
            <a:off x="3634837" y="1234440"/>
            <a:ext cx="720109" cy="15087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2554"/>
              </a:buClr>
              <a:buSzPts val="1800"/>
              <a:buFont typeface="Arial"/>
              <a:buNone/>
            </a:pPr>
            <a:r>
              <a:rPr b="1" i="0" lang="en" sz="1800" u="none" cap="none" strike="noStrike">
                <a:solidFill>
                  <a:srgbClr val="172554"/>
                </a:solidFill>
                <a:latin typeface="Arial"/>
                <a:ea typeface="Arial"/>
                <a:cs typeface="Arial"/>
                <a:sym typeface="Arial"/>
              </a:rPr>
              <a:t>H</a:t>
            </a:r>
            <a:endParaRPr b="0" i="0" sz="1800" u="none" cap="none" strike="noStrike">
              <a:solidFill>
                <a:schemeClr val="dk1"/>
              </a:solidFill>
              <a:latin typeface="Arial"/>
              <a:ea typeface="Arial"/>
              <a:cs typeface="Arial"/>
              <a:sym typeface="Arial"/>
            </a:endParaRPr>
          </a:p>
        </p:txBody>
      </p:sp>
      <p:sp>
        <p:nvSpPr>
          <p:cNvPr id="1386" name="Google Shape;1386;p72"/>
          <p:cNvSpPr/>
          <p:nvPr/>
        </p:nvSpPr>
        <p:spPr>
          <a:xfrm>
            <a:off x="3600546" y="1933956"/>
            <a:ext cx="788691" cy="219456"/>
          </a:xfrm>
          <a:prstGeom prst="rect">
            <a:avLst/>
          </a:prstGeom>
          <a:noFill/>
          <a:ln>
            <a:noFill/>
          </a:ln>
        </p:spPr>
        <p:txBody>
          <a:bodyPr anchorCtr="0" anchor="ctr" bIns="275" lIns="275" spcFirstLastPara="1" rIns="275" wrap="square" tIns="275">
            <a:noAutofit/>
          </a:bodyPr>
          <a:lstStyle/>
          <a:p>
            <a:pPr indent="0" lvl="0" marL="0" marR="0" rtl="0" algn="ctr">
              <a:spcBef>
                <a:spcPts val="0"/>
              </a:spcBef>
              <a:spcAft>
                <a:spcPts val="0"/>
              </a:spcAft>
              <a:buClr>
                <a:srgbClr val="16A34A"/>
              </a:buClr>
              <a:buSzPts val="1400"/>
              <a:buFont typeface="Play"/>
              <a:buNone/>
            </a:pPr>
            <a:r>
              <a:rPr b="1" i="0" lang="en" sz="1400" u="none" cap="none" strike="noStrike">
                <a:solidFill>
                  <a:srgbClr val="16A34A"/>
                </a:solidFill>
                <a:latin typeface="Play"/>
                <a:ea typeface="Play"/>
                <a:cs typeface="Play"/>
                <a:sym typeface="Play"/>
              </a:rPr>
              <a:t>I4 = 1</a:t>
            </a:r>
            <a:endParaRPr b="0" i="0" sz="1400" u="none" cap="none" strike="noStrike">
              <a:solidFill>
                <a:schemeClr val="dk1"/>
              </a:solidFill>
              <a:latin typeface="Arial"/>
              <a:ea typeface="Arial"/>
              <a:cs typeface="Arial"/>
              <a:sym typeface="Arial"/>
            </a:endParaRPr>
          </a:p>
        </p:txBody>
      </p:sp>
      <p:sp>
        <p:nvSpPr>
          <p:cNvPr id="1387" name="Google Shape;1387;p72"/>
          <p:cNvSpPr/>
          <p:nvPr/>
        </p:nvSpPr>
        <p:spPr>
          <a:xfrm>
            <a:off x="4937892" y="925830"/>
            <a:ext cx="3394800" cy="3291840"/>
          </a:xfrm>
          <a:prstGeom prst="roundRect">
            <a:avLst>
              <a:gd fmla="val 2500" name="adj"/>
            </a:avLst>
          </a:prstGeom>
          <a:solidFill>
            <a:srgbClr val="F8FAFC"/>
          </a:solidFill>
          <a:ln cap="flat" cmpd="sng" w="12700">
            <a:solidFill>
              <a:srgbClr val="CBD5E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88" name="Google Shape;1388;p72"/>
          <p:cNvSpPr/>
          <p:nvPr/>
        </p:nvSpPr>
        <p:spPr>
          <a:xfrm>
            <a:off x="5177928" y="1303020"/>
            <a:ext cx="2914728" cy="342900"/>
          </a:xfrm>
          <a:prstGeom prst="rect">
            <a:avLst/>
          </a:prstGeom>
          <a:noFill/>
          <a:ln>
            <a:noFill/>
          </a:ln>
        </p:spPr>
        <p:txBody>
          <a:bodyPr anchorCtr="0" anchor="ctr" bIns="275" lIns="275" spcFirstLastPara="1" rIns="275" wrap="square" tIns="275">
            <a:noAutofit/>
          </a:bodyPr>
          <a:lstStyle/>
          <a:p>
            <a:pPr indent="0" lvl="0" marL="0" marR="0" rtl="0" algn="ctr">
              <a:spcBef>
                <a:spcPts val="0"/>
              </a:spcBef>
              <a:spcAft>
                <a:spcPts val="0"/>
              </a:spcAft>
              <a:buClr>
                <a:srgbClr val="172554"/>
              </a:buClr>
              <a:buSzPts val="1900"/>
              <a:buFont typeface="Play"/>
              <a:buNone/>
            </a:pPr>
            <a:r>
              <a:rPr b="1" i="0" lang="en" sz="1900" u="none" cap="none" strike="noStrike">
                <a:solidFill>
                  <a:srgbClr val="172554"/>
                </a:solidFill>
                <a:latin typeface="Play"/>
                <a:ea typeface="Play"/>
                <a:cs typeface="Play"/>
                <a:sym typeface="Play"/>
              </a:rPr>
              <a:t>X = I₁ + I₂ + I₃ + I₄</a:t>
            </a:r>
            <a:endParaRPr b="0" i="0" sz="1900" u="none" cap="none" strike="noStrike">
              <a:solidFill>
                <a:schemeClr val="dk1"/>
              </a:solidFill>
              <a:latin typeface="Arial"/>
              <a:ea typeface="Arial"/>
              <a:cs typeface="Arial"/>
              <a:sym typeface="Arial"/>
            </a:endParaRPr>
          </a:p>
        </p:txBody>
      </p:sp>
      <p:sp>
        <p:nvSpPr>
          <p:cNvPr id="1389" name="Google Shape;1389;p72"/>
          <p:cNvSpPr/>
          <p:nvPr/>
        </p:nvSpPr>
        <p:spPr>
          <a:xfrm>
            <a:off x="5177928" y="1954530"/>
            <a:ext cx="2914728" cy="342900"/>
          </a:xfrm>
          <a:prstGeom prst="rect">
            <a:avLst/>
          </a:prstGeom>
          <a:noFill/>
          <a:ln>
            <a:noFill/>
          </a:ln>
        </p:spPr>
        <p:txBody>
          <a:bodyPr anchorCtr="0" anchor="ctr" bIns="275" lIns="275" spcFirstLastPara="1" rIns="275" wrap="square" tIns="275">
            <a:noAutofit/>
          </a:bodyPr>
          <a:lstStyle/>
          <a:p>
            <a:pPr indent="0" lvl="0" marL="0" marR="0" rtl="0" algn="ctr">
              <a:spcBef>
                <a:spcPts val="0"/>
              </a:spcBef>
              <a:spcAft>
                <a:spcPts val="0"/>
              </a:spcAft>
              <a:buClr>
                <a:srgbClr val="0F172A"/>
              </a:buClr>
              <a:buSzPts val="1900"/>
              <a:buFont typeface="Play"/>
              <a:buNone/>
            </a:pPr>
            <a:r>
              <a:rPr b="1" i="0" lang="en" sz="1900" u="none" cap="none" strike="noStrike">
                <a:solidFill>
                  <a:srgbClr val="0F172A"/>
                </a:solidFill>
                <a:latin typeface="Play"/>
                <a:ea typeface="Play"/>
                <a:cs typeface="Play"/>
                <a:sym typeface="Play"/>
              </a:rPr>
              <a:t>X = 1 + 0 + 1 + 1</a:t>
            </a:r>
            <a:endParaRPr b="0" i="0" sz="1900" u="none" cap="none" strike="noStrike">
              <a:solidFill>
                <a:schemeClr val="dk1"/>
              </a:solidFill>
              <a:latin typeface="Arial"/>
              <a:ea typeface="Arial"/>
              <a:cs typeface="Arial"/>
              <a:sym typeface="Arial"/>
            </a:endParaRPr>
          </a:p>
        </p:txBody>
      </p:sp>
      <p:sp>
        <p:nvSpPr>
          <p:cNvPr id="1390" name="Google Shape;1390;p72"/>
          <p:cNvSpPr/>
          <p:nvPr/>
        </p:nvSpPr>
        <p:spPr>
          <a:xfrm>
            <a:off x="5177928" y="2640330"/>
            <a:ext cx="2914728" cy="342900"/>
          </a:xfrm>
          <a:prstGeom prst="rect">
            <a:avLst/>
          </a:prstGeom>
          <a:noFill/>
          <a:ln>
            <a:noFill/>
          </a:ln>
        </p:spPr>
        <p:txBody>
          <a:bodyPr anchorCtr="0" anchor="ctr" bIns="275" lIns="275" spcFirstLastPara="1" rIns="275" wrap="square" tIns="275">
            <a:noAutofit/>
          </a:bodyPr>
          <a:lstStyle/>
          <a:p>
            <a:pPr indent="0" lvl="0" marL="0" marR="0" rtl="0" algn="ctr">
              <a:spcBef>
                <a:spcPts val="0"/>
              </a:spcBef>
              <a:spcAft>
                <a:spcPts val="0"/>
              </a:spcAft>
              <a:buClr>
                <a:srgbClr val="16A34A"/>
              </a:buClr>
              <a:buSzPts val="2000"/>
              <a:buFont typeface="Play"/>
              <a:buNone/>
            </a:pPr>
            <a:r>
              <a:rPr b="1" i="0" lang="en" sz="2000" u="none" cap="none" strike="noStrike">
                <a:solidFill>
                  <a:srgbClr val="16A34A"/>
                </a:solidFill>
                <a:latin typeface="Play"/>
                <a:ea typeface="Play"/>
                <a:cs typeface="Play"/>
                <a:sym typeface="Play"/>
              </a:rPr>
              <a:t>X = 3 heads</a:t>
            </a:r>
            <a:endParaRPr b="0" i="0" sz="2000" u="none" cap="none" strike="noStrike">
              <a:solidFill>
                <a:schemeClr val="dk1"/>
              </a:solidFill>
              <a:latin typeface="Arial"/>
              <a:ea typeface="Arial"/>
              <a:cs typeface="Arial"/>
              <a:sym typeface="Arial"/>
            </a:endParaRPr>
          </a:p>
        </p:txBody>
      </p:sp>
      <p:sp>
        <p:nvSpPr>
          <p:cNvPr id="1391" name="Google Shape;1391;p72"/>
          <p:cNvSpPr/>
          <p:nvPr/>
        </p:nvSpPr>
        <p:spPr>
          <a:xfrm>
            <a:off x="720109" y="3188970"/>
            <a:ext cx="3772001" cy="617220"/>
          </a:xfrm>
          <a:prstGeom prst="rect">
            <a:avLst/>
          </a:prstGeom>
          <a:noFill/>
          <a:ln>
            <a:noFill/>
          </a:ln>
        </p:spPr>
        <p:txBody>
          <a:bodyPr anchorCtr="0" anchor="t" bIns="750" lIns="750" spcFirstLastPara="1" rIns="750" wrap="square" tIns="750">
            <a:noAutofit/>
          </a:bodyPr>
          <a:lstStyle/>
          <a:p>
            <a:pPr indent="0" lvl="0" marL="0" marR="0" rtl="0" algn="ctr">
              <a:lnSpc>
                <a:spcPct val="95000"/>
              </a:lnSpc>
              <a:spcBef>
                <a:spcPts val="0"/>
              </a:spcBef>
              <a:spcAft>
                <a:spcPts val="0"/>
              </a:spcAft>
              <a:buClr>
                <a:srgbClr val="0F172A"/>
              </a:buClr>
              <a:buSzPts val="1300"/>
              <a:buFont typeface="Arial"/>
              <a:buNone/>
            </a:pPr>
            <a:r>
              <a:rPr b="0" i="0" lang="en" sz="1300" u="none" cap="none" strike="noStrike">
                <a:solidFill>
                  <a:srgbClr val="0F172A"/>
                </a:solidFill>
                <a:latin typeface="Arial"/>
                <a:ea typeface="Arial"/>
                <a:cs typeface="Arial"/>
                <a:sym typeface="Arial"/>
              </a:rPr>
              <a:t>Here X means total number of Heads. Each indicator tells us whether one particular flip was Heads.</a:t>
            </a:r>
            <a:endParaRPr b="0" i="0" sz="1300" u="none" cap="none" strike="noStrike">
              <a:solidFill>
                <a:schemeClr val="dk1"/>
              </a:solidFill>
              <a:latin typeface="Arial"/>
              <a:ea typeface="Arial"/>
              <a:cs typeface="Arial"/>
              <a:sym typeface="Arial"/>
            </a:endParaRPr>
          </a:p>
        </p:txBody>
      </p:sp>
      <p:sp>
        <p:nvSpPr>
          <p:cNvPr id="1392" name="Google Shape;1392;p72"/>
          <p:cNvSpPr txBox="1"/>
          <p:nvPr>
            <p:ph idx="4294967295" type="sldNum"/>
          </p:nvPr>
        </p:nvSpPr>
        <p:spPr>
          <a:xfrm>
            <a:off x="8435565" y="4855464"/>
            <a:ext cx="600016" cy="2250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fld id="{00000000-1234-1234-1234-123412341234}" type="slidenum">
              <a:rPr b="0" i="0" lang="en" sz="800" u="none" cap="none" strike="noStrike">
                <a:solidFill>
                  <a:srgbClr val="64748B"/>
                </a:solidFill>
                <a:latin typeface="Arial"/>
                <a:ea typeface="Arial"/>
                <a:cs typeface="Arial"/>
                <a:sym typeface="Arial"/>
              </a:rPr>
              <a:t>‹#›</a:t>
            </a:fld>
            <a:endParaRPr b="0" i="0" sz="800" u="none" cap="none" strike="noStrike">
              <a:solidFill>
                <a:srgbClr val="64748B"/>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7" name="Shape 1397"/>
        <p:cNvGrpSpPr/>
        <p:nvPr/>
      </p:nvGrpSpPr>
      <p:grpSpPr>
        <a:xfrm>
          <a:off x="0" y="0"/>
          <a:ext cx="0" cy="0"/>
          <a:chOff x="0" y="0"/>
          <a:chExt cx="0" cy="0"/>
        </a:xfrm>
      </p:grpSpPr>
      <p:sp>
        <p:nvSpPr>
          <p:cNvPr id="1398" name="Google Shape;1398;p73"/>
          <p:cNvSpPr/>
          <p:nvPr/>
        </p:nvSpPr>
        <p:spPr>
          <a:xfrm>
            <a:off x="377200" y="192024"/>
            <a:ext cx="8298401" cy="3086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72554"/>
              </a:buClr>
              <a:buSzPts val="1900"/>
              <a:buFont typeface="Play"/>
              <a:buNone/>
            </a:pPr>
            <a:r>
              <a:rPr b="1" i="0" lang="en" sz="1900" u="none" cap="none" strike="noStrike">
                <a:solidFill>
                  <a:srgbClr val="172554"/>
                </a:solidFill>
                <a:latin typeface="Play"/>
                <a:ea typeface="Play"/>
                <a:cs typeface="Play"/>
                <a:sym typeface="Play"/>
              </a:rPr>
              <a:t> Linearity of expectation</a:t>
            </a:r>
            <a:endParaRPr b="0" i="0" sz="1900" u="none" cap="none" strike="noStrike">
              <a:solidFill>
                <a:schemeClr val="dk1"/>
              </a:solidFill>
              <a:latin typeface="Arial"/>
              <a:ea typeface="Arial"/>
              <a:cs typeface="Arial"/>
              <a:sym typeface="Arial"/>
            </a:endParaRPr>
          </a:p>
        </p:txBody>
      </p:sp>
      <p:sp>
        <p:nvSpPr>
          <p:cNvPr id="1399" name="Google Shape;1399;p73"/>
          <p:cNvSpPr/>
          <p:nvPr/>
        </p:nvSpPr>
        <p:spPr>
          <a:xfrm>
            <a:off x="397775" y="534924"/>
            <a:ext cx="8092656" cy="19202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75569"/>
              </a:buClr>
              <a:buSzPts val="900"/>
              <a:buFont typeface="Arial"/>
              <a:buNone/>
            </a:pPr>
            <a:r>
              <a:rPr b="0" i="0" lang="en" sz="900" u="none" cap="none" strike="noStrike">
                <a:solidFill>
                  <a:srgbClr val="475569"/>
                </a:solidFill>
                <a:latin typeface="Arial"/>
                <a:ea typeface="Arial"/>
                <a:cs typeface="Arial"/>
                <a:sym typeface="Arial"/>
              </a:rPr>
              <a:t>A powerful rule: expectation of a sum equals sum of expectations.</a:t>
            </a:r>
            <a:endParaRPr b="0" i="0" sz="900" u="none" cap="none" strike="noStrike">
              <a:solidFill>
                <a:schemeClr val="dk1"/>
              </a:solidFill>
              <a:latin typeface="Arial"/>
              <a:ea typeface="Arial"/>
              <a:cs typeface="Arial"/>
              <a:sym typeface="Arial"/>
            </a:endParaRPr>
          </a:p>
        </p:txBody>
      </p:sp>
      <p:sp>
        <p:nvSpPr>
          <p:cNvPr id="1400" name="Google Shape;1400;p73"/>
          <p:cNvSpPr/>
          <p:nvPr/>
        </p:nvSpPr>
        <p:spPr>
          <a:xfrm>
            <a:off x="617236" y="960120"/>
            <a:ext cx="7921201" cy="925830"/>
          </a:xfrm>
          <a:prstGeom prst="roundRect">
            <a:avLst>
              <a:gd fmla="val 8889" name="adj"/>
            </a:avLst>
          </a:prstGeom>
          <a:solidFill>
            <a:srgbClr val="DBEAFE"/>
          </a:solidFill>
          <a:ln cap="flat" cmpd="sng" w="12700">
            <a:solidFill>
              <a:srgbClr val="2563EB"/>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401" name="Google Shape;1401;p73"/>
          <p:cNvSpPr/>
          <p:nvPr/>
        </p:nvSpPr>
        <p:spPr>
          <a:xfrm>
            <a:off x="857273" y="1248156"/>
            <a:ext cx="7441128" cy="308610"/>
          </a:xfrm>
          <a:prstGeom prst="rect">
            <a:avLst/>
          </a:prstGeom>
          <a:noFill/>
          <a:ln>
            <a:noFill/>
          </a:ln>
        </p:spPr>
        <p:txBody>
          <a:bodyPr anchorCtr="0" anchor="ctr" bIns="275" lIns="275" spcFirstLastPara="1" rIns="275" wrap="square" tIns="275">
            <a:noAutofit/>
          </a:bodyPr>
          <a:lstStyle/>
          <a:p>
            <a:pPr indent="0" lvl="0" marL="0" marR="0" rtl="0" algn="ctr">
              <a:spcBef>
                <a:spcPts val="0"/>
              </a:spcBef>
              <a:spcAft>
                <a:spcPts val="0"/>
              </a:spcAft>
              <a:buClr>
                <a:srgbClr val="172554"/>
              </a:buClr>
              <a:buSzPts val="1900"/>
              <a:buFont typeface="Play"/>
              <a:buNone/>
            </a:pPr>
            <a:r>
              <a:rPr b="1" i="0" lang="en" sz="1900" u="none" cap="none" strike="noStrike">
                <a:solidFill>
                  <a:srgbClr val="172554"/>
                </a:solidFill>
                <a:latin typeface="Play"/>
                <a:ea typeface="Play"/>
                <a:cs typeface="Play"/>
                <a:sym typeface="Play"/>
              </a:rPr>
              <a:t>E[I₁ + I₂ + I₃ + I₄] = E[I₁] + E[I₂] + E[I₃] + E[I₄]</a:t>
            </a:r>
            <a:endParaRPr b="0" i="0" sz="1900" u="none" cap="none" strike="noStrike">
              <a:solidFill>
                <a:schemeClr val="dk1"/>
              </a:solidFill>
              <a:latin typeface="Arial"/>
              <a:ea typeface="Arial"/>
              <a:cs typeface="Arial"/>
              <a:sym typeface="Arial"/>
            </a:endParaRPr>
          </a:p>
        </p:txBody>
      </p:sp>
      <p:sp>
        <p:nvSpPr>
          <p:cNvPr id="1402" name="Google Shape;1402;p73"/>
          <p:cNvSpPr/>
          <p:nvPr/>
        </p:nvSpPr>
        <p:spPr>
          <a:xfrm>
            <a:off x="2766353" y="2166640"/>
            <a:ext cx="3737700" cy="1885800"/>
          </a:xfrm>
          <a:prstGeom prst="roundRect">
            <a:avLst>
              <a:gd fmla="val 4364" name="adj"/>
            </a:avLst>
          </a:prstGeom>
          <a:solidFill>
            <a:srgbClr val="FEF3C7"/>
          </a:solidFill>
          <a:ln cap="flat" cmpd="sng" w="12700">
            <a:solidFill>
              <a:srgbClr val="F59E0B"/>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403" name="Google Shape;1403;p73"/>
          <p:cNvSpPr/>
          <p:nvPr/>
        </p:nvSpPr>
        <p:spPr>
          <a:xfrm>
            <a:off x="2958382" y="2379238"/>
            <a:ext cx="3360600" cy="1302900"/>
          </a:xfrm>
          <a:prstGeom prst="rect">
            <a:avLst/>
          </a:prstGeom>
          <a:noFill/>
          <a:ln>
            <a:noFill/>
          </a:ln>
        </p:spPr>
        <p:txBody>
          <a:bodyPr anchorCtr="0" anchor="ctr" bIns="275" lIns="275" spcFirstLastPara="1" rIns="275" wrap="square" tIns="275">
            <a:noAutofit/>
          </a:bodyPr>
          <a:lstStyle/>
          <a:p>
            <a:pPr indent="0" lvl="0" marL="0" marR="0" rtl="0" algn="ctr">
              <a:spcBef>
                <a:spcPts val="0"/>
              </a:spcBef>
              <a:spcAft>
                <a:spcPts val="0"/>
              </a:spcAft>
              <a:buClr>
                <a:srgbClr val="172554"/>
              </a:buClr>
              <a:buSzPts val="1800"/>
              <a:buFont typeface="Play"/>
              <a:buNone/>
            </a:pPr>
            <a:r>
              <a:rPr b="1" i="0" lang="en" sz="1800" u="none" cap="none" strike="noStrike">
                <a:solidFill>
                  <a:srgbClr val="172554"/>
                </a:solidFill>
                <a:latin typeface="Play"/>
                <a:ea typeface="Play"/>
                <a:cs typeface="Play"/>
                <a:sym typeface="Play"/>
              </a:rPr>
              <a:t>Expected heads in 4 flips</a:t>
            </a:r>
            <a:endParaRPr b="0" i="0" sz="1800" u="none" cap="none" strike="noStrike">
              <a:solidFill>
                <a:schemeClr val="dk1"/>
              </a:solidFill>
              <a:latin typeface="Arial"/>
              <a:ea typeface="Arial"/>
              <a:cs typeface="Arial"/>
              <a:sym typeface="Arial"/>
            </a:endParaRPr>
          </a:p>
          <a:p>
            <a:pPr indent="0" lvl="0" marL="0" marR="0" rtl="0" algn="ctr">
              <a:spcBef>
                <a:spcPts val="0"/>
              </a:spcBef>
              <a:spcAft>
                <a:spcPts val="0"/>
              </a:spcAft>
              <a:buClr>
                <a:srgbClr val="172554"/>
              </a:buClr>
              <a:buSzPts val="1800"/>
              <a:buFont typeface="Play"/>
              <a:buNone/>
            </a:pPr>
            <a:r>
              <a:rPr b="1" i="0" lang="en" sz="1800" u="none" cap="none" strike="noStrike">
                <a:solidFill>
                  <a:srgbClr val="172554"/>
                </a:solidFill>
                <a:latin typeface="Play"/>
                <a:ea typeface="Play"/>
                <a:cs typeface="Play"/>
                <a:sym typeface="Play"/>
              </a:rPr>
              <a:t>= 1/2 + 1/2 + 1/2 + 1/2</a:t>
            </a:r>
            <a:endParaRPr b="0" i="0" sz="1800" u="none" cap="none" strike="noStrike">
              <a:solidFill>
                <a:schemeClr val="dk1"/>
              </a:solidFill>
              <a:latin typeface="Arial"/>
              <a:ea typeface="Arial"/>
              <a:cs typeface="Arial"/>
              <a:sym typeface="Arial"/>
            </a:endParaRPr>
          </a:p>
          <a:p>
            <a:pPr indent="0" lvl="0" marL="0" marR="0" rtl="0" algn="ctr">
              <a:spcBef>
                <a:spcPts val="0"/>
              </a:spcBef>
              <a:spcAft>
                <a:spcPts val="0"/>
              </a:spcAft>
              <a:buClr>
                <a:srgbClr val="172554"/>
              </a:buClr>
              <a:buSzPts val="1800"/>
              <a:buFont typeface="Play"/>
              <a:buNone/>
            </a:pPr>
            <a:r>
              <a:rPr b="1" i="0" lang="en" sz="1800" u="none" cap="none" strike="noStrike">
                <a:solidFill>
                  <a:srgbClr val="172554"/>
                </a:solidFill>
                <a:latin typeface="Play"/>
                <a:ea typeface="Play"/>
                <a:cs typeface="Play"/>
                <a:sym typeface="Play"/>
              </a:rPr>
              <a:t>= 2</a:t>
            </a:r>
            <a:endParaRPr b="0" i="0" sz="1800" u="none" cap="none" strike="noStrike">
              <a:solidFill>
                <a:schemeClr val="dk1"/>
              </a:solidFill>
              <a:latin typeface="Arial"/>
              <a:ea typeface="Arial"/>
              <a:cs typeface="Arial"/>
              <a:sym typeface="Arial"/>
            </a:endParaRPr>
          </a:p>
        </p:txBody>
      </p:sp>
      <p:sp>
        <p:nvSpPr>
          <p:cNvPr id="1404" name="Google Shape;1404;p73"/>
          <p:cNvSpPr txBox="1"/>
          <p:nvPr>
            <p:ph idx="4294967295" type="sldNum"/>
          </p:nvPr>
        </p:nvSpPr>
        <p:spPr>
          <a:xfrm>
            <a:off x="8435565" y="4855464"/>
            <a:ext cx="600016" cy="2250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fld id="{00000000-1234-1234-1234-123412341234}" type="slidenum">
              <a:rPr b="0" i="0" lang="en" sz="800" u="none" cap="none" strike="noStrike">
                <a:solidFill>
                  <a:srgbClr val="64748B"/>
                </a:solidFill>
                <a:latin typeface="Arial"/>
                <a:ea typeface="Arial"/>
                <a:cs typeface="Arial"/>
                <a:sym typeface="Arial"/>
              </a:rPr>
              <a:t>‹#›</a:t>
            </a:fld>
            <a:endParaRPr b="0" i="0" sz="800" u="none" cap="none" strike="noStrike">
              <a:solidFill>
                <a:srgbClr val="64748B"/>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8" name="Shape 1408"/>
        <p:cNvGrpSpPr/>
        <p:nvPr/>
      </p:nvGrpSpPr>
      <p:grpSpPr>
        <a:xfrm>
          <a:off x="0" y="0"/>
          <a:ext cx="0" cy="0"/>
          <a:chOff x="0" y="0"/>
          <a:chExt cx="0" cy="0"/>
        </a:xfrm>
      </p:grpSpPr>
      <p:pic>
        <p:nvPicPr>
          <p:cNvPr id="1409" name="Google Shape;1409;p74"/>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410" name="Google Shape;1410;p74"/>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411" name="Google Shape;1411;p74"/>
          <p:cNvSpPr txBox="1"/>
          <p:nvPr/>
        </p:nvSpPr>
        <p:spPr>
          <a:xfrm>
            <a:off x="49000" y="168975"/>
            <a:ext cx="7911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t>Expected number of heads in </a:t>
            </a:r>
            <a:r>
              <a:rPr i="1" lang="en" sz="2500"/>
              <a:t>n</a:t>
            </a:r>
            <a:r>
              <a:rPr lang="en" sz="2500"/>
              <a:t> flip coins </a:t>
            </a:r>
            <a:endParaRPr sz="2500"/>
          </a:p>
        </p:txBody>
      </p:sp>
      <p:sp>
        <p:nvSpPr>
          <p:cNvPr id="1412" name="Google Shape;1412;p74"/>
          <p:cNvSpPr txBox="1"/>
          <p:nvPr/>
        </p:nvSpPr>
        <p:spPr>
          <a:xfrm>
            <a:off x="137900" y="1015625"/>
            <a:ext cx="45933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000"/>
          </a:p>
        </p:txBody>
      </p:sp>
      <p:sp>
        <p:nvSpPr>
          <p:cNvPr id="1413" name="Google Shape;1413;p74"/>
          <p:cNvSpPr txBox="1"/>
          <p:nvPr/>
        </p:nvSpPr>
        <p:spPr>
          <a:xfrm>
            <a:off x="181550" y="1908007"/>
            <a:ext cx="7974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Let  </a:t>
            </a:r>
            <a:r>
              <a:rPr b="1" lang="en">
                <a:solidFill>
                  <a:schemeClr val="accent1"/>
                </a:solidFill>
              </a:rPr>
              <a:t>X</a:t>
            </a:r>
            <a:r>
              <a:rPr lang="en"/>
              <a:t> be the random variable denoting the total number of heads in the </a:t>
            </a:r>
            <a:r>
              <a:rPr b="1" i="1" lang="en">
                <a:solidFill>
                  <a:schemeClr val="accent1"/>
                </a:solidFill>
              </a:rPr>
              <a:t>n</a:t>
            </a:r>
            <a:r>
              <a:rPr lang="en"/>
              <a:t> coin flips</a:t>
            </a:r>
            <a:endParaRPr/>
          </a:p>
        </p:txBody>
      </p:sp>
      <p:pic>
        <p:nvPicPr>
          <p:cNvPr id="1414" name="Google Shape;1414;p74" title="Screenshot 2026-01-30 at 12.03.54 PM.png"/>
          <p:cNvPicPr preferRelativeResize="0"/>
          <p:nvPr/>
        </p:nvPicPr>
        <p:blipFill>
          <a:blip r:embed="rId4">
            <a:alphaModFix/>
          </a:blip>
          <a:stretch>
            <a:fillRect/>
          </a:stretch>
        </p:blipFill>
        <p:spPr>
          <a:xfrm>
            <a:off x="2754725" y="2352829"/>
            <a:ext cx="1146375" cy="650000"/>
          </a:xfrm>
          <a:prstGeom prst="rect">
            <a:avLst/>
          </a:prstGeom>
          <a:noFill/>
          <a:ln>
            <a:noFill/>
          </a:ln>
        </p:spPr>
      </p:pic>
      <p:sp>
        <p:nvSpPr>
          <p:cNvPr id="1415" name="Google Shape;1415;p74"/>
          <p:cNvSpPr txBox="1"/>
          <p:nvPr/>
        </p:nvSpPr>
        <p:spPr>
          <a:xfrm>
            <a:off x="181550" y="1015621"/>
            <a:ext cx="86157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Where, </a:t>
            </a:r>
            <a:r>
              <a:rPr lang="en">
                <a:solidFill>
                  <a:srgbClr val="4285F4"/>
                </a:solidFill>
              </a:rPr>
              <a:t>X</a:t>
            </a:r>
            <a:r>
              <a:rPr baseline="-25000" lang="en">
                <a:solidFill>
                  <a:srgbClr val="4285F4"/>
                </a:solidFill>
              </a:rPr>
              <a:t>i </a:t>
            </a:r>
            <a:r>
              <a:rPr lang="en"/>
              <a:t>be the indicator random variable associated with the event in which the </a:t>
            </a:r>
            <a:r>
              <a:rPr i="1" lang="en">
                <a:solidFill>
                  <a:schemeClr val="accent1"/>
                </a:solidFill>
              </a:rPr>
              <a:t>i</a:t>
            </a:r>
            <a:r>
              <a:rPr lang="en">
                <a:solidFill>
                  <a:schemeClr val="accent1"/>
                </a:solidFill>
              </a:rPr>
              <a:t>-th</a:t>
            </a:r>
            <a:r>
              <a:rPr lang="en"/>
              <a:t> flip comes up head.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a:t>
            </a:r>
            <a:r>
              <a:rPr baseline="-25000" lang="en"/>
              <a:t>i</a:t>
            </a:r>
            <a:r>
              <a:rPr lang="en"/>
              <a:t>] = ? </a:t>
            </a:r>
            <a:endParaRPr/>
          </a:p>
        </p:txBody>
      </p:sp>
      <p:sp>
        <p:nvSpPr>
          <p:cNvPr id="1416" name="Google Shape;1416;p74"/>
          <p:cNvSpPr txBox="1"/>
          <p:nvPr/>
        </p:nvSpPr>
        <p:spPr>
          <a:xfrm>
            <a:off x="259600" y="3073675"/>
            <a:ext cx="7017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Now, we </a:t>
            </a:r>
            <a:r>
              <a:rPr lang="en"/>
              <a:t>can compute the expected number of heads:</a:t>
            </a:r>
            <a:endParaRPr/>
          </a:p>
        </p:txBody>
      </p:sp>
      <p:pic>
        <p:nvPicPr>
          <p:cNvPr id="1417" name="Google Shape;1417;p74" title="Screenshot 2026-01-30 at 12.07.47 PM.png"/>
          <p:cNvPicPr preferRelativeResize="0"/>
          <p:nvPr/>
        </p:nvPicPr>
        <p:blipFill rotWithShape="1">
          <a:blip r:embed="rId5">
            <a:alphaModFix/>
          </a:blip>
          <a:srcRect b="0" l="0" r="0" t="6463"/>
          <a:stretch/>
        </p:blipFill>
        <p:spPr>
          <a:xfrm>
            <a:off x="4809975" y="2978204"/>
            <a:ext cx="1911900" cy="1266300"/>
          </a:xfrm>
          <a:prstGeom prst="rect">
            <a:avLst/>
          </a:prstGeom>
          <a:noFill/>
          <a:ln>
            <a:noFill/>
          </a:ln>
        </p:spPr>
      </p:pic>
      <p:pic>
        <p:nvPicPr>
          <p:cNvPr id="1418" name="Google Shape;1418;p74" title="Screenshot 2026-01-30 at 12.08.27 PM.png"/>
          <p:cNvPicPr preferRelativeResize="0"/>
          <p:nvPr/>
        </p:nvPicPr>
        <p:blipFill>
          <a:blip r:embed="rId6">
            <a:alphaModFix/>
          </a:blip>
          <a:stretch>
            <a:fillRect/>
          </a:stretch>
        </p:blipFill>
        <p:spPr>
          <a:xfrm>
            <a:off x="5329061" y="4265716"/>
            <a:ext cx="1067348" cy="867225"/>
          </a:xfrm>
          <a:prstGeom prst="rect">
            <a:avLst/>
          </a:prstGeom>
          <a:noFill/>
          <a:ln>
            <a:noFill/>
          </a:ln>
        </p:spPr>
      </p:pic>
      <p:sp>
        <p:nvSpPr>
          <p:cNvPr id="1419" name="Google Shape;1419;p74"/>
          <p:cNvSpPr txBox="1"/>
          <p:nvPr/>
        </p:nvSpPr>
        <p:spPr>
          <a:xfrm>
            <a:off x="1128325" y="1446725"/>
            <a:ext cx="887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 1/2</a:t>
            </a:r>
            <a:r>
              <a:rPr lang="en">
                <a:solidFill>
                  <a:schemeClr val="dk1"/>
                </a:solidFill>
              </a:rPr>
              <a:t>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3" name="Shape 1423"/>
        <p:cNvGrpSpPr/>
        <p:nvPr/>
      </p:nvGrpSpPr>
      <p:grpSpPr>
        <a:xfrm>
          <a:off x="0" y="0"/>
          <a:ext cx="0" cy="0"/>
          <a:chOff x="0" y="0"/>
          <a:chExt cx="0" cy="0"/>
        </a:xfrm>
      </p:grpSpPr>
      <p:pic>
        <p:nvPicPr>
          <p:cNvPr id="1424" name="Google Shape;1424;p75"/>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425" name="Google Shape;1425;p75"/>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426" name="Google Shape;1426;p75"/>
          <p:cNvSpPr txBox="1"/>
          <p:nvPr/>
        </p:nvSpPr>
        <p:spPr>
          <a:xfrm>
            <a:off x="49000" y="168975"/>
            <a:ext cx="7911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t>The Hiring Problem</a:t>
            </a:r>
            <a:endParaRPr sz="2500"/>
          </a:p>
        </p:txBody>
      </p:sp>
      <p:sp>
        <p:nvSpPr>
          <p:cNvPr id="1427" name="Google Shape;1427;p75"/>
          <p:cNvSpPr txBox="1"/>
          <p:nvPr/>
        </p:nvSpPr>
        <p:spPr>
          <a:xfrm>
            <a:off x="328850" y="1569725"/>
            <a:ext cx="6417900" cy="6480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800"/>
              </a:spcBef>
              <a:spcAft>
                <a:spcPts val="0"/>
              </a:spcAft>
              <a:buClr>
                <a:schemeClr val="dk1"/>
              </a:buClr>
              <a:buSzPts val="1400"/>
              <a:buChar char="●"/>
            </a:pPr>
            <a:r>
              <a:rPr lang="en">
                <a:solidFill>
                  <a:schemeClr val="dk1"/>
                </a:solidFill>
              </a:rPr>
              <a:t>Compute expected number of times (</a:t>
            </a:r>
            <a:r>
              <a:rPr i="1" lang="en">
                <a:solidFill>
                  <a:schemeClr val="dk1"/>
                </a:solidFill>
              </a:rPr>
              <a:t>m</a:t>
            </a:r>
            <a:r>
              <a:rPr lang="en">
                <a:solidFill>
                  <a:schemeClr val="dk1"/>
                </a:solidFill>
              </a:rPr>
              <a:t>) a new assistant is hired.</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
                <a:solidFill>
                  <a:schemeClr val="dk1"/>
                </a:solidFill>
              </a:rPr>
              <a:t>Assume candidates arrive in random order.</a:t>
            </a:r>
            <a:endParaRPr>
              <a:solidFill>
                <a:schemeClr val="dk1"/>
              </a:solidFill>
            </a:endParaRPr>
          </a:p>
        </p:txBody>
      </p:sp>
      <p:sp>
        <p:nvSpPr>
          <p:cNvPr id="1428" name="Google Shape;1428;p75"/>
          <p:cNvSpPr txBox="1"/>
          <p:nvPr/>
        </p:nvSpPr>
        <p:spPr>
          <a:xfrm>
            <a:off x="137900" y="1015625"/>
            <a:ext cx="3000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Objective</a:t>
            </a:r>
            <a:endParaRPr sz="2000"/>
          </a:p>
        </p:txBody>
      </p:sp>
      <p:sp>
        <p:nvSpPr>
          <p:cNvPr id="1429" name="Google Shape;1429;p75"/>
          <p:cNvSpPr txBox="1"/>
          <p:nvPr/>
        </p:nvSpPr>
        <p:spPr>
          <a:xfrm>
            <a:off x="198200" y="2696650"/>
            <a:ext cx="4251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Using Indicator Random Variables</a:t>
            </a:r>
            <a:endParaRPr sz="2000"/>
          </a:p>
        </p:txBody>
      </p:sp>
      <p:sp>
        <p:nvSpPr>
          <p:cNvPr id="1430" name="Google Shape;1430;p75"/>
          <p:cNvSpPr txBox="1"/>
          <p:nvPr/>
        </p:nvSpPr>
        <p:spPr>
          <a:xfrm>
            <a:off x="238700" y="3339300"/>
            <a:ext cx="6131400" cy="11436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800"/>
              </a:spcBef>
              <a:spcAft>
                <a:spcPts val="0"/>
              </a:spcAft>
              <a:buClr>
                <a:schemeClr val="dk1"/>
              </a:buClr>
              <a:buSzPts val="1400"/>
              <a:buChar char="●"/>
            </a:pPr>
            <a:r>
              <a:rPr lang="en">
                <a:solidFill>
                  <a:schemeClr val="dk1"/>
                </a:solidFill>
              </a:rPr>
              <a:t>X</a:t>
            </a:r>
            <a:r>
              <a:rPr baseline="-25000" lang="en">
                <a:solidFill>
                  <a:schemeClr val="dk1"/>
                </a:solidFill>
              </a:rPr>
              <a:t>i</a:t>
            </a:r>
            <a:r>
              <a:rPr lang="en">
                <a:solidFill>
                  <a:schemeClr val="dk1"/>
                </a:solidFill>
              </a:rPr>
              <a:t> </a:t>
            </a:r>
            <a:r>
              <a:rPr lang="en">
                <a:solidFill>
                  <a:schemeClr val="dk1"/>
                </a:solidFill>
              </a:rPr>
              <a:t>be the indicator random variable associated with the event in which the </a:t>
            </a:r>
            <a:r>
              <a:rPr i="1" lang="en">
                <a:solidFill>
                  <a:schemeClr val="dk1"/>
                </a:solidFill>
              </a:rPr>
              <a:t>i-</a:t>
            </a:r>
            <a:r>
              <a:rPr lang="en">
                <a:solidFill>
                  <a:schemeClr val="dk1"/>
                </a:solidFill>
              </a:rPr>
              <a:t>th candidate is hired</a:t>
            </a:r>
            <a:endParaRPr>
              <a:solidFill>
                <a:schemeClr val="dk1"/>
              </a:solidFill>
            </a:endParaRPr>
          </a:p>
          <a:p>
            <a:pPr indent="-317500" lvl="1" marL="914400" rtl="0" algn="l">
              <a:lnSpc>
                <a:spcPct val="115000"/>
              </a:lnSpc>
              <a:spcBef>
                <a:spcPts val="0"/>
              </a:spcBef>
              <a:spcAft>
                <a:spcPts val="0"/>
              </a:spcAft>
              <a:buClr>
                <a:schemeClr val="dk1"/>
              </a:buClr>
              <a:buSzPts val="1400"/>
              <a:buChar char="○"/>
            </a:pPr>
            <a:r>
              <a:rPr lang="en">
                <a:solidFill>
                  <a:schemeClr val="dk1"/>
                </a:solidFill>
              </a:rPr>
              <a:t>Define X</a:t>
            </a:r>
            <a:r>
              <a:rPr baseline="-25000" lang="en">
                <a:solidFill>
                  <a:schemeClr val="dk1"/>
                </a:solidFill>
              </a:rPr>
              <a:t>i</a:t>
            </a:r>
            <a:r>
              <a:rPr lang="en">
                <a:solidFill>
                  <a:schemeClr val="dk1"/>
                </a:solidFill>
              </a:rPr>
              <a:t> = 1 if candidate </a:t>
            </a:r>
            <a:r>
              <a:rPr i="1" lang="en">
                <a:solidFill>
                  <a:schemeClr val="dk1"/>
                </a:solidFill>
              </a:rPr>
              <a:t>i</a:t>
            </a:r>
            <a:r>
              <a:rPr lang="en">
                <a:solidFill>
                  <a:schemeClr val="dk1"/>
                </a:solidFill>
              </a:rPr>
              <a:t> is hired, else 0.</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lang="en">
                <a:solidFill>
                  <a:schemeClr val="dk1"/>
                </a:solidFill>
              </a:rPr>
              <a:t>Lemma 5.1: E[X</a:t>
            </a:r>
            <a:r>
              <a:rPr baseline="-25000" lang="en">
                <a:solidFill>
                  <a:schemeClr val="dk1"/>
                </a:solidFill>
              </a:rPr>
              <a:t>i</a:t>
            </a:r>
            <a:r>
              <a:rPr lang="en">
                <a:solidFill>
                  <a:schemeClr val="dk1"/>
                </a:solidFill>
              </a:rPr>
              <a:t>] = Probability(candidate </a:t>
            </a:r>
            <a:r>
              <a:rPr i="1" lang="en">
                <a:solidFill>
                  <a:schemeClr val="dk1"/>
                </a:solidFill>
              </a:rPr>
              <a:t>i</a:t>
            </a:r>
            <a:r>
              <a:rPr lang="en">
                <a:solidFill>
                  <a:schemeClr val="dk1"/>
                </a:solidFill>
              </a:rPr>
              <a:t> is hired).</a:t>
            </a:r>
            <a:endParaRPr>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0">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4" name="Shape 1434"/>
        <p:cNvGrpSpPr/>
        <p:nvPr/>
      </p:nvGrpSpPr>
      <p:grpSpPr>
        <a:xfrm>
          <a:off x="0" y="0"/>
          <a:ext cx="0" cy="0"/>
          <a:chOff x="0" y="0"/>
          <a:chExt cx="0" cy="0"/>
        </a:xfrm>
      </p:grpSpPr>
      <p:pic>
        <p:nvPicPr>
          <p:cNvPr id="1435" name="Google Shape;1435;p76"/>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436" name="Google Shape;1436;p76"/>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437" name="Google Shape;1437;p76"/>
          <p:cNvSpPr txBox="1"/>
          <p:nvPr/>
        </p:nvSpPr>
        <p:spPr>
          <a:xfrm>
            <a:off x="49000" y="168975"/>
            <a:ext cx="7911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t>Probability of Candidate </a:t>
            </a:r>
            <a:r>
              <a:rPr i="1" lang="en" sz="2500"/>
              <a:t>i</a:t>
            </a:r>
            <a:r>
              <a:rPr lang="en" sz="2500"/>
              <a:t> is Hired</a:t>
            </a:r>
            <a:endParaRPr sz="2500"/>
          </a:p>
        </p:txBody>
      </p:sp>
      <p:sp>
        <p:nvSpPr>
          <p:cNvPr id="1438" name="Google Shape;1438;p76"/>
          <p:cNvSpPr txBox="1"/>
          <p:nvPr/>
        </p:nvSpPr>
        <p:spPr>
          <a:xfrm>
            <a:off x="137900" y="1015625"/>
            <a:ext cx="45933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000"/>
          </a:p>
        </p:txBody>
      </p:sp>
      <p:sp>
        <p:nvSpPr>
          <p:cNvPr id="1439" name="Google Shape;1439;p76"/>
          <p:cNvSpPr txBox="1"/>
          <p:nvPr/>
        </p:nvSpPr>
        <p:spPr>
          <a:xfrm>
            <a:off x="137900" y="1081850"/>
            <a:ext cx="8380200" cy="997200"/>
          </a:xfrm>
          <a:prstGeom prst="rect">
            <a:avLst/>
          </a:prstGeom>
          <a:noFill/>
          <a:ln>
            <a:noFill/>
          </a:ln>
        </p:spPr>
        <p:txBody>
          <a:bodyPr anchorCtr="0" anchor="t" bIns="91425" lIns="91425" spcFirstLastPara="1" rIns="91425" wrap="square" tIns="91425">
            <a:noAutofit/>
          </a:bodyPr>
          <a:lstStyle/>
          <a:p>
            <a:pPr indent="-317500" lvl="0" marL="457200" rtl="0" algn="l">
              <a:lnSpc>
                <a:spcPct val="150000"/>
              </a:lnSpc>
              <a:spcBef>
                <a:spcPts val="800"/>
              </a:spcBef>
              <a:spcAft>
                <a:spcPts val="0"/>
              </a:spcAft>
              <a:buClr>
                <a:schemeClr val="dk1"/>
              </a:buClr>
              <a:buSzPts val="1400"/>
              <a:buChar char="●"/>
            </a:pPr>
            <a:r>
              <a:rPr lang="en">
                <a:solidFill>
                  <a:schemeClr val="dk1"/>
                </a:solidFill>
              </a:rPr>
              <a:t>Candidate </a:t>
            </a:r>
            <a:r>
              <a:rPr i="1" lang="en">
                <a:solidFill>
                  <a:schemeClr val="dk1"/>
                </a:solidFill>
              </a:rPr>
              <a:t>i</a:t>
            </a:r>
            <a:r>
              <a:rPr lang="en">
                <a:solidFill>
                  <a:schemeClr val="dk1"/>
                </a:solidFill>
              </a:rPr>
              <a:t> hired if better than first </a:t>
            </a:r>
            <a:r>
              <a:rPr i="1" lang="en">
                <a:solidFill>
                  <a:schemeClr val="dk1"/>
                </a:solidFill>
              </a:rPr>
              <a:t>i-1</a:t>
            </a:r>
            <a:r>
              <a:rPr lang="en">
                <a:solidFill>
                  <a:schemeClr val="dk1"/>
                </a:solidFill>
              </a:rPr>
              <a:t> candidates.</a:t>
            </a:r>
            <a:endParaRPr>
              <a:solidFill>
                <a:schemeClr val="dk1"/>
              </a:solidFill>
            </a:endParaRPr>
          </a:p>
          <a:p>
            <a:pPr indent="-317500" lvl="0" marL="457200" rtl="0" algn="l">
              <a:lnSpc>
                <a:spcPct val="150000"/>
              </a:lnSpc>
              <a:spcBef>
                <a:spcPts val="0"/>
              </a:spcBef>
              <a:spcAft>
                <a:spcPts val="0"/>
              </a:spcAft>
              <a:buClr>
                <a:schemeClr val="dk1"/>
              </a:buClr>
              <a:buSzPts val="1400"/>
              <a:buChar char="●"/>
            </a:pPr>
            <a:r>
              <a:rPr b="1" lang="en" u="sng">
                <a:solidFill>
                  <a:schemeClr val="dk1"/>
                </a:solidFill>
              </a:rPr>
              <a:t>In random order:</a:t>
            </a:r>
            <a:r>
              <a:rPr lang="en">
                <a:solidFill>
                  <a:schemeClr val="dk1"/>
                </a:solidFill>
              </a:rPr>
              <a:t> each of first i candidates equally likely to be best so far. So, probability = </a:t>
            </a:r>
            <a:r>
              <a:rPr i="1" lang="en">
                <a:solidFill>
                  <a:schemeClr val="dk1"/>
                </a:solidFill>
              </a:rPr>
              <a:t>1/i</a:t>
            </a:r>
            <a:r>
              <a:rPr lang="en">
                <a:solidFill>
                  <a:schemeClr val="dk1"/>
                </a:solidFill>
              </a:rPr>
              <a:t>.</a:t>
            </a:r>
            <a:endParaRPr>
              <a:solidFill>
                <a:schemeClr val="dk1"/>
              </a:solidFill>
            </a:endParaRPr>
          </a:p>
          <a:p>
            <a:pPr indent="-317500" lvl="0" marL="457200" rtl="0" algn="l">
              <a:lnSpc>
                <a:spcPct val="150000"/>
              </a:lnSpc>
              <a:spcBef>
                <a:spcPts val="0"/>
              </a:spcBef>
              <a:spcAft>
                <a:spcPts val="0"/>
              </a:spcAft>
              <a:buClr>
                <a:schemeClr val="dk1"/>
              </a:buClr>
              <a:buSzPts val="1400"/>
              <a:buChar char="●"/>
            </a:pPr>
            <a:r>
              <a:rPr lang="en">
                <a:solidFill>
                  <a:schemeClr val="dk1"/>
                </a:solidFill>
              </a:rPr>
              <a:t>Thus, E[X</a:t>
            </a:r>
            <a:r>
              <a:rPr baseline="-25000" lang="en">
                <a:solidFill>
                  <a:schemeClr val="dk1"/>
                </a:solidFill>
              </a:rPr>
              <a:t>i</a:t>
            </a:r>
            <a:r>
              <a:rPr lang="en">
                <a:solidFill>
                  <a:schemeClr val="dk1"/>
                </a:solidFill>
              </a:rPr>
              <a:t>] = </a:t>
            </a:r>
            <a:r>
              <a:rPr i="1" lang="en">
                <a:solidFill>
                  <a:schemeClr val="dk1"/>
                </a:solidFill>
              </a:rPr>
              <a:t>1/i = Pr {</a:t>
            </a:r>
            <a:r>
              <a:rPr lang="en">
                <a:solidFill>
                  <a:schemeClr val="dk1"/>
                </a:solidFill>
              </a:rPr>
              <a:t>candidate</a:t>
            </a:r>
            <a:r>
              <a:rPr i="1" lang="en">
                <a:solidFill>
                  <a:schemeClr val="dk1"/>
                </a:solidFill>
              </a:rPr>
              <a:t> i </a:t>
            </a:r>
            <a:r>
              <a:rPr lang="en">
                <a:solidFill>
                  <a:schemeClr val="dk1"/>
                </a:solidFill>
              </a:rPr>
              <a:t>is hired</a:t>
            </a:r>
            <a:r>
              <a:rPr i="1" lang="en">
                <a:solidFill>
                  <a:schemeClr val="dk1"/>
                </a:solidFill>
              </a:rPr>
              <a:t>}</a:t>
            </a:r>
            <a:endParaRPr i="1"/>
          </a:p>
        </p:txBody>
      </p:sp>
      <p:pic>
        <p:nvPicPr>
          <p:cNvPr id="1440" name="Google Shape;1440;p76"/>
          <p:cNvPicPr preferRelativeResize="0"/>
          <p:nvPr/>
        </p:nvPicPr>
        <p:blipFill>
          <a:blip r:embed="rId4">
            <a:alphaModFix/>
          </a:blip>
          <a:stretch>
            <a:fillRect/>
          </a:stretch>
        </p:blipFill>
        <p:spPr>
          <a:xfrm>
            <a:off x="945625" y="2272950"/>
            <a:ext cx="2088225" cy="2724150"/>
          </a:xfrm>
          <a:prstGeom prst="rect">
            <a:avLst/>
          </a:prstGeom>
          <a:noFill/>
          <a:ln>
            <a:noFill/>
          </a:ln>
        </p:spPr>
      </p:pic>
      <p:pic>
        <p:nvPicPr>
          <p:cNvPr id="1441" name="Google Shape;1441;p76" title="Screenshot 2026-02-04 at 11.01.24 AM.png"/>
          <p:cNvPicPr preferRelativeResize="0"/>
          <p:nvPr/>
        </p:nvPicPr>
        <p:blipFill>
          <a:blip r:embed="rId5">
            <a:alphaModFix/>
          </a:blip>
          <a:stretch>
            <a:fillRect/>
          </a:stretch>
        </p:blipFill>
        <p:spPr>
          <a:xfrm>
            <a:off x="3033850" y="4171775"/>
            <a:ext cx="6006501" cy="760600"/>
          </a:xfrm>
          <a:prstGeom prst="rect">
            <a:avLst/>
          </a:prstGeom>
          <a:noFill/>
          <a:ln>
            <a:noFill/>
          </a:ln>
        </p:spPr>
      </p:pic>
      <p:sp>
        <p:nvSpPr>
          <p:cNvPr id="1442" name="Google Shape;1442;p76"/>
          <p:cNvSpPr txBox="1"/>
          <p:nvPr/>
        </p:nvSpPr>
        <p:spPr>
          <a:xfrm>
            <a:off x="3568550" y="2991425"/>
            <a:ext cx="4937100" cy="4002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800"/>
              </a:spcBef>
              <a:spcAft>
                <a:spcPts val="0"/>
              </a:spcAft>
              <a:buClr>
                <a:schemeClr val="dk1"/>
              </a:buClr>
              <a:buSzPts val="1400"/>
              <a:buChar char="●"/>
            </a:pPr>
            <a:r>
              <a:rPr lang="en">
                <a:solidFill>
                  <a:schemeClr val="dk1"/>
                </a:solidFill>
              </a:rPr>
              <a:t>Total hires: X = X</a:t>
            </a:r>
            <a:r>
              <a:rPr baseline="-25000" lang="en">
                <a:solidFill>
                  <a:schemeClr val="dk1"/>
                </a:solidFill>
              </a:rPr>
              <a:t>1</a:t>
            </a:r>
            <a:r>
              <a:rPr lang="en">
                <a:solidFill>
                  <a:schemeClr val="dk1"/>
                </a:solidFill>
              </a:rPr>
              <a:t> + X</a:t>
            </a:r>
            <a:r>
              <a:rPr baseline="-25000" lang="en">
                <a:solidFill>
                  <a:schemeClr val="dk1"/>
                </a:solidFill>
              </a:rPr>
              <a:t>2</a:t>
            </a:r>
            <a:r>
              <a:rPr lang="en">
                <a:solidFill>
                  <a:schemeClr val="dk1"/>
                </a:solidFill>
              </a:rPr>
              <a:t> + ... + X</a:t>
            </a:r>
            <a:r>
              <a:rPr baseline="-25000" lang="en">
                <a:solidFill>
                  <a:schemeClr val="dk1"/>
                </a:solidFill>
              </a:rPr>
              <a:t>n</a:t>
            </a:r>
            <a:r>
              <a:rPr lang="en">
                <a:solidFill>
                  <a:schemeClr val="dk1"/>
                </a:solidFill>
              </a:rPr>
              <a: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id="255" name="Google Shape;255;p32"/>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256" name="Google Shape;256;p32"/>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257" name="Google Shape;257;p32"/>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Merge Algorithm</a:t>
            </a:r>
            <a:endParaRPr sz="2500">
              <a:solidFill>
                <a:schemeClr val="dk1"/>
              </a:solidFill>
            </a:endParaRPr>
          </a:p>
        </p:txBody>
      </p:sp>
      <p:sp>
        <p:nvSpPr>
          <p:cNvPr id="258" name="Google Shape;258;p32"/>
          <p:cNvSpPr txBox="1"/>
          <p:nvPr/>
        </p:nvSpPr>
        <p:spPr>
          <a:xfrm>
            <a:off x="152400" y="920025"/>
            <a:ext cx="8274900" cy="413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accent1"/>
                </a:solidFill>
                <a:latin typeface="Courier New"/>
                <a:ea typeface="Courier New"/>
                <a:cs typeface="Courier New"/>
                <a:sym typeface="Courier New"/>
              </a:rPr>
              <a:t>def</a:t>
            </a:r>
            <a:r>
              <a:rPr b="1" lang="en" sz="1200">
                <a:solidFill>
                  <a:srgbClr val="FF9900"/>
                </a:solidFill>
                <a:latin typeface="Courier New"/>
                <a:ea typeface="Courier New"/>
                <a:cs typeface="Courier New"/>
                <a:sym typeface="Courier New"/>
              </a:rPr>
              <a:t> merge(</a:t>
            </a:r>
            <a:r>
              <a:rPr b="1" lang="en" sz="1200">
                <a:solidFill>
                  <a:srgbClr val="FF9900"/>
                </a:solidFill>
                <a:latin typeface="Courier New"/>
                <a:ea typeface="Courier New"/>
                <a:cs typeface="Courier New"/>
                <a:sym typeface="Courier New"/>
              </a:rPr>
              <a:t>left_half, right_half, arr</a:t>
            </a:r>
            <a:r>
              <a:rPr b="1" lang="en" sz="1200">
                <a:solidFill>
                  <a:srgbClr val="FF9900"/>
                </a:solidFill>
                <a:latin typeface="Courier New"/>
                <a:ea typeface="Courier New"/>
                <a:cs typeface="Courier New"/>
                <a:sym typeface="Courier New"/>
              </a:rPr>
              <a:t>):</a:t>
            </a:r>
            <a:endParaRPr b="1" sz="1200">
              <a:solidFill>
                <a:srgbClr val="FF9900"/>
              </a:solidFill>
              <a:latin typeface="Courier New"/>
              <a:ea typeface="Courier New"/>
              <a:cs typeface="Courier New"/>
              <a:sym typeface="Courier New"/>
            </a:endParaRPr>
          </a:p>
          <a:p>
            <a:pPr indent="0" lvl="0" marL="0" rtl="0" algn="l">
              <a:spcBef>
                <a:spcPts val="0"/>
              </a:spcBef>
              <a:spcAft>
                <a:spcPts val="0"/>
              </a:spcAft>
              <a:buNone/>
            </a:pPr>
            <a:r>
              <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None/>
            </a:pPr>
            <a:r>
              <a:rPr b="1" lang="en" sz="1200">
                <a:solidFill>
                  <a:srgbClr val="FF9900"/>
                </a:solidFill>
                <a:latin typeface="Courier New"/>
                <a:ea typeface="Courier New"/>
                <a:cs typeface="Courier New"/>
                <a:sym typeface="Courier New"/>
              </a:rPr>
              <a:t>i = j = k = 0</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while i &lt; len(left_half) and j &lt; len(right_half):</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            if left_half[i] &lt; right_half[j]:</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                arr[k] = left_half[i]</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                i += 1</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            else:</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                arr[k] = right_half[j]</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                j += 1</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            k += 1</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00FF"/>
                </a:solidFill>
                <a:latin typeface="Courier New"/>
                <a:ea typeface="Courier New"/>
                <a:cs typeface="Courier New"/>
                <a:sym typeface="Courier New"/>
              </a:rPr>
              <a:t># Copy any remaining elements from the left half</a:t>
            </a:r>
            <a:endParaRPr b="1" sz="1200">
              <a:solidFill>
                <a:srgbClr val="FF00FF"/>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while i &lt; len(left_half):</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       arr[k] = left_half[i]</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       i += 1</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       k += 1</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00FF"/>
                </a:solidFill>
                <a:latin typeface="Courier New"/>
                <a:ea typeface="Courier New"/>
                <a:cs typeface="Courier New"/>
                <a:sym typeface="Courier New"/>
              </a:rPr>
              <a:t># Copy any remaining elements from the right half</a:t>
            </a:r>
            <a:endParaRPr b="1" sz="1200">
              <a:solidFill>
                <a:srgbClr val="FF00FF"/>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while j &lt; len(right_half):</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       arr[k] = right_half[j]</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       j += 1</a:t>
            </a:r>
            <a:endParaRPr b="1" sz="1200">
              <a:solidFill>
                <a:srgbClr val="FF9900"/>
              </a:solidFill>
              <a:latin typeface="Courier New"/>
              <a:ea typeface="Courier New"/>
              <a:cs typeface="Courier New"/>
              <a:sym typeface="Courier New"/>
            </a:endParaRPr>
          </a:p>
          <a:p>
            <a:pPr indent="0" lvl="0" marL="457200" rtl="0" algn="l">
              <a:spcBef>
                <a:spcPts val="0"/>
              </a:spcBef>
              <a:spcAft>
                <a:spcPts val="0"/>
              </a:spcAft>
              <a:buClr>
                <a:schemeClr val="dk1"/>
              </a:buClr>
              <a:buSzPts val="1100"/>
              <a:buFont typeface="Arial"/>
              <a:buNone/>
            </a:pPr>
            <a:r>
              <a:rPr b="1" lang="en" sz="1200">
                <a:solidFill>
                  <a:srgbClr val="FF9900"/>
                </a:solidFill>
                <a:latin typeface="Courier New"/>
                <a:ea typeface="Courier New"/>
                <a:cs typeface="Courier New"/>
                <a:sym typeface="Courier New"/>
              </a:rPr>
              <a:t>       k += 1</a:t>
            </a:r>
            <a:endParaRPr b="1" sz="1200">
              <a:solidFill>
                <a:srgbClr val="FF9900"/>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sz="1000">
              <a:solidFill>
                <a:schemeClr val="dk2"/>
              </a:solidFill>
            </a:endParaRPr>
          </a:p>
          <a:p>
            <a:pPr indent="0" lvl="0" marL="0" rtl="0" algn="l">
              <a:spcBef>
                <a:spcPts val="0"/>
              </a:spcBef>
              <a:spcAft>
                <a:spcPts val="0"/>
              </a:spcAft>
              <a:buNone/>
            </a:pPr>
            <a:r>
              <a:rPr lang="en" sz="1000">
                <a:solidFill>
                  <a:schemeClr val="dk2"/>
                </a:solidFill>
              </a:rPr>
              <a:t>        </a:t>
            </a:r>
            <a:endParaRPr sz="1000">
              <a:solidFill>
                <a:schemeClr val="dk2"/>
              </a:solidFill>
            </a:endParaRPr>
          </a:p>
        </p:txBody>
      </p:sp>
      <p:sp>
        <p:nvSpPr>
          <p:cNvPr id="259" name="Google Shape;259;p32"/>
          <p:cNvSpPr/>
          <p:nvPr/>
        </p:nvSpPr>
        <p:spPr>
          <a:xfrm>
            <a:off x="5802925" y="2262850"/>
            <a:ext cx="2866752" cy="1207764"/>
          </a:xfrm>
          <a:prstGeom prst="cloud">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What is the space complexity?</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6" name="Shape 1446"/>
        <p:cNvGrpSpPr/>
        <p:nvPr/>
      </p:nvGrpSpPr>
      <p:grpSpPr>
        <a:xfrm>
          <a:off x="0" y="0"/>
          <a:ext cx="0" cy="0"/>
          <a:chOff x="0" y="0"/>
          <a:chExt cx="0" cy="0"/>
        </a:xfrm>
      </p:grpSpPr>
      <p:pic>
        <p:nvPicPr>
          <p:cNvPr id="1447" name="Google Shape;1447;p77"/>
          <p:cNvPicPr preferRelativeResize="0"/>
          <p:nvPr/>
        </p:nvPicPr>
        <p:blipFill>
          <a:blip r:embed="rId3">
            <a:alphaModFix/>
          </a:blip>
          <a:stretch>
            <a:fillRect/>
          </a:stretch>
        </p:blipFill>
        <p:spPr>
          <a:xfrm>
            <a:off x="8357275" y="73375"/>
            <a:ext cx="667701" cy="760599"/>
          </a:xfrm>
          <a:prstGeom prst="rect">
            <a:avLst/>
          </a:prstGeom>
          <a:noFill/>
          <a:ln>
            <a:noFill/>
          </a:ln>
        </p:spPr>
      </p:pic>
      <p:sp>
        <p:nvSpPr>
          <p:cNvPr id="1448" name="Google Shape;1448;p77"/>
          <p:cNvSpPr txBox="1"/>
          <p:nvPr/>
        </p:nvSpPr>
        <p:spPr>
          <a:xfrm>
            <a:off x="137900" y="1015625"/>
            <a:ext cx="45933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000"/>
          </a:p>
        </p:txBody>
      </p:sp>
      <p:cxnSp>
        <p:nvCxnSpPr>
          <p:cNvPr id="1449" name="Google Shape;1449;p77"/>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pic>
        <p:nvPicPr>
          <p:cNvPr id="1450" name="Google Shape;1450;p77" title="Screenshot 2025-08-12 at 2.50.32 PM.png"/>
          <p:cNvPicPr preferRelativeResize="0"/>
          <p:nvPr/>
        </p:nvPicPr>
        <p:blipFill>
          <a:blip r:embed="rId4">
            <a:alphaModFix/>
          </a:blip>
          <a:stretch>
            <a:fillRect/>
          </a:stretch>
        </p:blipFill>
        <p:spPr>
          <a:xfrm>
            <a:off x="335475" y="1105575"/>
            <a:ext cx="5148452" cy="1728275"/>
          </a:xfrm>
          <a:prstGeom prst="rect">
            <a:avLst/>
          </a:prstGeom>
          <a:noFill/>
          <a:ln>
            <a:noFill/>
          </a:ln>
        </p:spPr>
      </p:pic>
      <p:sp>
        <p:nvSpPr>
          <p:cNvPr id="1451" name="Google Shape;1451;p77"/>
          <p:cNvSpPr/>
          <p:nvPr/>
        </p:nvSpPr>
        <p:spPr>
          <a:xfrm>
            <a:off x="5811400" y="2378075"/>
            <a:ext cx="2545884" cy="1029024"/>
          </a:xfrm>
          <a:prstGeom prst="cloud">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How to improve this algorithm?</a:t>
            </a:r>
            <a:endParaRPr/>
          </a:p>
        </p:txBody>
      </p:sp>
      <p:sp>
        <p:nvSpPr>
          <p:cNvPr id="1452" name="Google Shape;1452;p77"/>
          <p:cNvSpPr txBox="1"/>
          <p:nvPr/>
        </p:nvSpPr>
        <p:spPr>
          <a:xfrm>
            <a:off x="137900" y="3381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RANDOMIZED-HIRE-ASSISTANT</a:t>
            </a:r>
            <a:endParaRPr/>
          </a:p>
        </p:txBody>
      </p:sp>
      <p:pic>
        <p:nvPicPr>
          <p:cNvPr id="1453" name="Google Shape;1453;p77" title="Screenshot 2025-08-12 at 4.12.18 PM.png"/>
          <p:cNvPicPr preferRelativeResize="0"/>
          <p:nvPr/>
        </p:nvPicPr>
        <p:blipFill rotWithShape="1">
          <a:blip r:embed="rId5">
            <a:alphaModFix/>
          </a:blip>
          <a:srcRect b="0" l="0" r="39918" t="0"/>
          <a:stretch/>
        </p:blipFill>
        <p:spPr>
          <a:xfrm>
            <a:off x="335475" y="3515775"/>
            <a:ext cx="3610651" cy="917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7" name="Shape 1457"/>
        <p:cNvGrpSpPr/>
        <p:nvPr/>
      </p:nvGrpSpPr>
      <p:grpSpPr>
        <a:xfrm>
          <a:off x="0" y="0"/>
          <a:ext cx="0" cy="0"/>
          <a:chOff x="0" y="0"/>
          <a:chExt cx="0" cy="0"/>
        </a:xfrm>
      </p:grpSpPr>
      <p:pic>
        <p:nvPicPr>
          <p:cNvPr id="1458" name="Google Shape;1458;p78"/>
          <p:cNvPicPr preferRelativeResize="0"/>
          <p:nvPr/>
        </p:nvPicPr>
        <p:blipFill>
          <a:blip r:embed="rId3">
            <a:alphaModFix/>
          </a:blip>
          <a:stretch>
            <a:fillRect/>
          </a:stretch>
        </p:blipFill>
        <p:spPr>
          <a:xfrm>
            <a:off x="8357275" y="73375"/>
            <a:ext cx="667701" cy="760599"/>
          </a:xfrm>
          <a:prstGeom prst="rect">
            <a:avLst/>
          </a:prstGeom>
          <a:noFill/>
          <a:ln>
            <a:noFill/>
          </a:ln>
        </p:spPr>
      </p:pic>
      <p:sp>
        <p:nvSpPr>
          <p:cNvPr id="1459" name="Google Shape;1459;p78"/>
          <p:cNvSpPr txBox="1"/>
          <p:nvPr/>
        </p:nvSpPr>
        <p:spPr>
          <a:xfrm>
            <a:off x="137900" y="1015625"/>
            <a:ext cx="45933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000"/>
          </a:p>
        </p:txBody>
      </p:sp>
      <p:sp>
        <p:nvSpPr>
          <p:cNvPr id="1460" name="Google Shape;1460;p78"/>
          <p:cNvSpPr txBox="1"/>
          <p:nvPr/>
        </p:nvSpPr>
        <p:spPr>
          <a:xfrm>
            <a:off x="228150" y="1285475"/>
            <a:ext cx="8687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rPr>
              <a:t>Analyze the </a:t>
            </a:r>
            <a:r>
              <a:rPr lang="en" sz="1800">
                <a:solidFill>
                  <a:schemeClr val="dk1"/>
                </a:solidFill>
              </a:rPr>
              <a:t>randomized</a:t>
            </a:r>
            <a:r>
              <a:rPr lang="en" sz="1800">
                <a:solidFill>
                  <a:schemeClr val="dk1"/>
                </a:solidFill>
              </a:rPr>
              <a:t> Quick sort algorithm using the indicator random variable.</a:t>
            </a:r>
            <a:endParaRPr sz="1800">
              <a:solidFill>
                <a:schemeClr val="dk1"/>
              </a:solidFill>
            </a:endParaRPr>
          </a:p>
        </p:txBody>
      </p:sp>
      <p:cxnSp>
        <p:nvCxnSpPr>
          <p:cNvPr id="1461" name="Google Shape;1461;p78"/>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pic>
        <p:nvPicPr>
          <p:cNvPr id="1462" name="Google Shape;1462;p78"/>
          <p:cNvPicPr preferRelativeResize="0"/>
          <p:nvPr/>
        </p:nvPicPr>
        <p:blipFill>
          <a:blip r:embed="rId4">
            <a:alphaModFix/>
          </a:blip>
          <a:stretch>
            <a:fillRect/>
          </a:stretch>
        </p:blipFill>
        <p:spPr>
          <a:xfrm>
            <a:off x="315675" y="2091550"/>
            <a:ext cx="3864451" cy="1122500"/>
          </a:xfrm>
          <a:prstGeom prst="rect">
            <a:avLst/>
          </a:prstGeom>
          <a:noFill/>
          <a:ln>
            <a:noFill/>
          </a:ln>
        </p:spPr>
      </p:pic>
      <p:pic>
        <p:nvPicPr>
          <p:cNvPr id="1463" name="Google Shape;1463;p78"/>
          <p:cNvPicPr preferRelativeResize="0"/>
          <p:nvPr/>
        </p:nvPicPr>
        <p:blipFill>
          <a:blip r:embed="rId5">
            <a:alphaModFix/>
          </a:blip>
          <a:stretch>
            <a:fillRect/>
          </a:stretch>
        </p:blipFill>
        <p:spPr>
          <a:xfrm>
            <a:off x="5006325" y="2091550"/>
            <a:ext cx="3350951" cy="1624701"/>
          </a:xfrm>
          <a:prstGeom prst="rect">
            <a:avLst/>
          </a:prstGeom>
          <a:noFill/>
          <a:ln>
            <a:noFill/>
          </a:ln>
        </p:spPr>
      </p:pic>
      <p:pic>
        <p:nvPicPr>
          <p:cNvPr id="1464" name="Google Shape;1464;p78"/>
          <p:cNvPicPr preferRelativeResize="0"/>
          <p:nvPr/>
        </p:nvPicPr>
        <p:blipFill>
          <a:blip r:embed="rId6">
            <a:alphaModFix/>
          </a:blip>
          <a:stretch>
            <a:fillRect/>
          </a:stretch>
        </p:blipFill>
        <p:spPr>
          <a:xfrm>
            <a:off x="2461025" y="3914051"/>
            <a:ext cx="4795825" cy="923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8" name="Shape 1468"/>
        <p:cNvGrpSpPr/>
        <p:nvPr/>
      </p:nvGrpSpPr>
      <p:grpSpPr>
        <a:xfrm>
          <a:off x="0" y="0"/>
          <a:ext cx="0" cy="0"/>
          <a:chOff x="0" y="0"/>
          <a:chExt cx="0" cy="0"/>
        </a:xfrm>
      </p:grpSpPr>
      <p:sp>
        <p:nvSpPr>
          <p:cNvPr id="1469" name="Google Shape;1469;p79"/>
          <p:cNvSpPr txBox="1"/>
          <p:nvPr>
            <p:ph type="ctrTitle"/>
          </p:nvPr>
        </p:nvSpPr>
        <p:spPr>
          <a:xfrm>
            <a:off x="2314025" y="1658650"/>
            <a:ext cx="3885000" cy="1022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200">
                <a:latin typeface="Calibri"/>
                <a:ea typeface="Calibri"/>
                <a:cs typeface="Calibri"/>
                <a:sym typeface="Calibri"/>
              </a:rPr>
              <a:t>Matrix Multiplication</a:t>
            </a:r>
            <a:endParaRPr sz="2200">
              <a:latin typeface="Calibri"/>
              <a:ea typeface="Calibri"/>
              <a:cs typeface="Calibri"/>
              <a:sym typeface="Calibri"/>
            </a:endParaRPr>
          </a:p>
          <a:p>
            <a:pPr indent="0" lvl="0" marL="0" rtl="0" algn="ctr">
              <a:spcBef>
                <a:spcPts val="0"/>
              </a:spcBef>
              <a:spcAft>
                <a:spcPts val="0"/>
              </a:spcAft>
              <a:buNone/>
            </a:pPr>
            <a:r>
              <a:rPr lang="en" sz="2200">
                <a:solidFill>
                  <a:schemeClr val="dk2"/>
                </a:solidFill>
                <a:latin typeface="Calibri"/>
                <a:ea typeface="Calibri"/>
                <a:cs typeface="Calibri"/>
                <a:sym typeface="Calibri"/>
              </a:rPr>
              <a:t>Divide and Conquer Approach</a:t>
            </a:r>
            <a:endParaRPr sz="2200">
              <a:solidFill>
                <a:schemeClr val="dk2"/>
              </a:solidFill>
              <a:latin typeface="Calibri"/>
              <a:ea typeface="Calibri"/>
              <a:cs typeface="Calibri"/>
              <a:sym typeface="Calibri"/>
            </a:endParaRPr>
          </a:p>
        </p:txBody>
      </p:sp>
      <p:pic>
        <p:nvPicPr>
          <p:cNvPr id="1470" name="Google Shape;1470;p79"/>
          <p:cNvPicPr preferRelativeResize="0"/>
          <p:nvPr/>
        </p:nvPicPr>
        <p:blipFill>
          <a:blip r:embed="rId3">
            <a:alphaModFix/>
          </a:blip>
          <a:stretch>
            <a:fillRect/>
          </a:stretch>
        </p:blipFill>
        <p:spPr>
          <a:xfrm>
            <a:off x="8357275" y="73375"/>
            <a:ext cx="740949" cy="844051"/>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4" name="Shape 1474"/>
        <p:cNvGrpSpPr/>
        <p:nvPr/>
      </p:nvGrpSpPr>
      <p:grpSpPr>
        <a:xfrm>
          <a:off x="0" y="0"/>
          <a:ext cx="0" cy="0"/>
          <a:chOff x="0" y="0"/>
          <a:chExt cx="0" cy="0"/>
        </a:xfrm>
      </p:grpSpPr>
      <p:pic>
        <p:nvPicPr>
          <p:cNvPr id="1475" name="Google Shape;1475;p80"/>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476" name="Google Shape;1476;p80"/>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477" name="Google Shape;1477;p80"/>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Matrix Multiplication</a:t>
            </a:r>
            <a:endParaRPr sz="2500">
              <a:solidFill>
                <a:schemeClr val="dk1"/>
              </a:solidFill>
            </a:endParaRPr>
          </a:p>
        </p:txBody>
      </p:sp>
      <p:pic>
        <p:nvPicPr>
          <p:cNvPr id="1478" name="Google Shape;1478;p80"/>
          <p:cNvPicPr preferRelativeResize="0"/>
          <p:nvPr/>
        </p:nvPicPr>
        <p:blipFill>
          <a:blip r:embed="rId4">
            <a:alphaModFix/>
          </a:blip>
          <a:stretch>
            <a:fillRect/>
          </a:stretch>
        </p:blipFill>
        <p:spPr>
          <a:xfrm>
            <a:off x="1846225" y="1401725"/>
            <a:ext cx="4658776" cy="1067300"/>
          </a:xfrm>
          <a:prstGeom prst="rect">
            <a:avLst/>
          </a:prstGeom>
          <a:noFill/>
          <a:ln>
            <a:noFill/>
          </a:ln>
        </p:spPr>
      </p:pic>
      <p:sp>
        <p:nvSpPr>
          <p:cNvPr id="1479" name="Google Shape;1479;p80"/>
          <p:cNvSpPr txBox="1"/>
          <p:nvPr/>
        </p:nvSpPr>
        <p:spPr>
          <a:xfrm>
            <a:off x="2910625" y="2779150"/>
            <a:ext cx="27717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595959"/>
                </a:solidFill>
              </a:rPr>
              <a:t>Time complexity is </a:t>
            </a:r>
            <a:r>
              <a:rPr lang="en" sz="2200">
                <a:solidFill>
                  <a:srgbClr val="4285F4"/>
                </a:solidFill>
                <a:latin typeface="Lobster"/>
                <a:ea typeface="Lobster"/>
                <a:cs typeface="Lobster"/>
                <a:sym typeface="Lobster"/>
              </a:rPr>
              <a:t>𝜃(n</a:t>
            </a:r>
            <a:r>
              <a:rPr baseline="30000" lang="en" sz="2200">
                <a:solidFill>
                  <a:srgbClr val="4285F4"/>
                </a:solidFill>
                <a:latin typeface="Lobster"/>
                <a:ea typeface="Lobster"/>
                <a:cs typeface="Lobster"/>
                <a:sym typeface="Lobster"/>
              </a:rPr>
              <a:t>3</a:t>
            </a:r>
            <a:r>
              <a:rPr lang="en" sz="2200">
                <a:solidFill>
                  <a:srgbClr val="4285F4"/>
                </a:solidFill>
                <a:latin typeface="Lobster"/>
                <a:ea typeface="Lobster"/>
                <a:cs typeface="Lobster"/>
                <a:sym typeface="Lobster"/>
              </a:rPr>
              <a:t>)</a:t>
            </a:r>
            <a:endParaRPr sz="2600">
              <a:solidFill>
                <a:srgbClr val="4285F4"/>
              </a:solidFill>
              <a:latin typeface="Lobster"/>
              <a:ea typeface="Lobster"/>
              <a:cs typeface="Lobster"/>
              <a:sym typeface="Lobs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3" name="Shape 1483"/>
        <p:cNvGrpSpPr/>
        <p:nvPr/>
      </p:nvGrpSpPr>
      <p:grpSpPr>
        <a:xfrm>
          <a:off x="0" y="0"/>
          <a:ext cx="0" cy="0"/>
          <a:chOff x="0" y="0"/>
          <a:chExt cx="0" cy="0"/>
        </a:xfrm>
      </p:grpSpPr>
      <p:sp>
        <p:nvSpPr>
          <p:cNvPr id="1484" name="Google Shape;1484;p81"/>
          <p:cNvSpPr txBox="1"/>
          <p:nvPr>
            <p:ph type="title"/>
          </p:nvPr>
        </p:nvSpPr>
        <p:spPr>
          <a:xfrm>
            <a:off x="159275" y="196875"/>
            <a:ext cx="5405700" cy="513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3960"/>
              <a:buFont typeface="Calibri"/>
              <a:buNone/>
            </a:pPr>
            <a:r>
              <a:rPr lang="en" sz="2450">
                <a:latin typeface="Arial"/>
                <a:ea typeface="Arial"/>
                <a:cs typeface="Arial"/>
                <a:sym typeface="Arial"/>
              </a:rPr>
              <a:t>Small problem: Matrix Muti</a:t>
            </a:r>
            <a:endParaRPr sz="2450">
              <a:latin typeface="Arial"/>
              <a:ea typeface="Arial"/>
              <a:cs typeface="Arial"/>
              <a:sym typeface="Arial"/>
            </a:endParaRPr>
          </a:p>
        </p:txBody>
      </p:sp>
      <p:sp>
        <p:nvSpPr>
          <p:cNvPr id="1485" name="Google Shape;1485;p81"/>
          <p:cNvSpPr txBox="1"/>
          <p:nvPr>
            <p:ph idx="1" type="body"/>
          </p:nvPr>
        </p:nvSpPr>
        <p:spPr>
          <a:xfrm>
            <a:off x="194325" y="1147575"/>
            <a:ext cx="4377600" cy="2334600"/>
          </a:xfrm>
          <a:prstGeom prst="rect">
            <a:avLst/>
          </a:prstGeom>
          <a:noFill/>
          <a:ln>
            <a:noFill/>
          </a:ln>
        </p:spPr>
        <p:txBody>
          <a:bodyPr anchorCtr="0" anchor="t" bIns="45700" lIns="91425" spcFirstLastPara="1" rIns="91425" wrap="square" tIns="45700">
            <a:normAutofit lnSpcReduction="10000"/>
          </a:bodyPr>
          <a:lstStyle/>
          <a:p>
            <a:pPr indent="0" lvl="0" marL="0" rtl="0" algn="l">
              <a:spcBef>
                <a:spcPts val="0"/>
              </a:spcBef>
              <a:spcAft>
                <a:spcPts val="0"/>
              </a:spcAft>
              <a:buNone/>
            </a:pPr>
            <a:r>
              <a:rPr lang="en" sz="1000">
                <a:solidFill>
                  <a:srgbClr val="4285F4"/>
                </a:solidFill>
                <a:latin typeface="Arial"/>
                <a:ea typeface="Arial"/>
                <a:cs typeface="Arial"/>
                <a:sym typeface="Arial"/>
              </a:rPr>
              <a:t>Pseudocode:</a:t>
            </a:r>
            <a:endParaRPr sz="1000">
              <a:solidFill>
                <a:srgbClr val="4285F4"/>
              </a:solidFill>
              <a:latin typeface="Arial"/>
              <a:ea typeface="Arial"/>
              <a:cs typeface="Arial"/>
              <a:sym typeface="Arial"/>
            </a:endParaRPr>
          </a:p>
          <a:p>
            <a:pPr indent="0" lvl="0" marL="0" rtl="0" algn="l">
              <a:spcBef>
                <a:spcPts val="0"/>
              </a:spcBef>
              <a:spcAft>
                <a:spcPts val="0"/>
              </a:spcAft>
              <a:buNone/>
            </a:pPr>
            <a:r>
              <a:t/>
            </a:r>
            <a:endParaRPr sz="1000">
              <a:solidFill>
                <a:srgbClr val="4285F4"/>
              </a:solidFill>
              <a:latin typeface="Arial"/>
              <a:ea typeface="Arial"/>
              <a:cs typeface="Arial"/>
              <a:sym typeface="Arial"/>
            </a:endParaRPr>
          </a:p>
          <a:p>
            <a:pPr indent="0" lvl="0" marL="0" rtl="0" algn="l">
              <a:spcBef>
                <a:spcPts val="640"/>
              </a:spcBef>
              <a:spcAft>
                <a:spcPts val="0"/>
              </a:spcAft>
              <a:buNone/>
            </a:pPr>
            <a:r>
              <a:rPr b="1" lang="en" sz="1000">
                <a:solidFill>
                  <a:schemeClr val="accent6"/>
                </a:solidFill>
                <a:latin typeface="Courier New"/>
                <a:ea typeface="Courier New"/>
                <a:cs typeface="Courier New"/>
                <a:sym typeface="Courier New"/>
              </a:rPr>
              <a:t>def </a:t>
            </a:r>
            <a:r>
              <a:rPr b="1" lang="en" sz="1000">
                <a:solidFill>
                  <a:srgbClr val="4285F4"/>
                </a:solidFill>
                <a:latin typeface="Courier New"/>
                <a:ea typeface="Courier New"/>
                <a:cs typeface="Courier New"/>
                <a:sym typeface="Courier New"/>
              </a:rPr>
              <a:t>divide_and_conquer</a:t>
            </a:r>
            <a:r>
              <a:rPr b="1" lang="en" sz="1000">
                <a:solidFill>
                  <a:schemeClr val="accent6"/>
                </a:solidFill>
                <a:latin typeface="Courier New"/>
                <a:ea typeface="Courier New"/>
                <a:cs typeface="Courier New"/>
                <a:sym typeface="Courier New"/>
              </a:rPr>
              <a:t>(problem):</a:t>
            </a:r>
            <a:endParaRPr b="1" sz="1000">
              <a:solidFill>
                <a:schemeClr val="accent6"/>
              </a:solidFill>
              <a:latin typeface="Courier New"/>
              <a:ea typeface="Courier New"/>
              <a:cs typeface="Courier New"/>
              <a:sym typeface="Courier New"/>
            </a:endParaRPr>
          </a:p>
          <a:p>
            <a:pPr indent="457200" lvl="0" marL="0" rtl="0" algn="l">
              <a:spcBef>
                <a:spcPts val="640"/>
              </a:spcBef>
              <a:spcAft>
                <a:spcPts val="0"/>
              </a:spcAft>
              <a:buNone/>
            </a:pPr>
            <a:r>
              <a:rPr b="1" lang="en" sz="1000">
                <a:solidFill>
                  <a:schemeClr val="accent6"/>
                </a:solidFill>
                <a:latin typeface="Courier New"/>
                <a:ea typeface="Courier New"/>
                <a:cs typeface="Courier New"/>
                <a:sym typeface="Courier New"/>
              </a:rPr>
              <a:t>if base_case(problem):</a:t>
            </a:r>
            <a:endParaRPr b="1" sz="1000">
              <a:solidFill>
                <a:schemeClr val="accent6"/>
              </a:solidFill>
              <a:latin typeface="Courier New"/>
              <a:ea typeface="Courier New"/>
              <a:cs typeface="Courier New"/>
              <a:sym typeface="Courier New"/>
            </a:endParaRPr>
          </a:p>
          <a:p>
            <a:pPr indent="0" lvl="0" marL="342900" rtl="0" algn="l">
              <a:spcBef>
                <a:spcPts val="640"/>
              </a:spcBef>
              <a:spcAft>
                <a:spcPts val="0"/>
              </a:spcAft>
              <a:buNone/>
            </a:pPr>
            <a:r>
              <a:rPr b="1" lang="en" sz="1000">
                <a:solidFill>
                  <a:schemeClr val="accent6"/>
                </a:solidFill>
                <a:latin typeface="Courier New"/>
                <a:ea typeface="Courier New"/>
                <a:cs typeface="Courier New"/>
                <a:sym typeface="Courier New"/>
              </a:rPr>
              <a:t>  	return base_solution(problem)</a:t>
            </a:r>
            <a:endParaRPr b="1" sz="1000">
              <a:solidFill>
                <a:schemeClr val="accent6"/>
              </a:solidFill>
              <a:latin typeface="Courier New"/>
              <a:ea typeface="Courier New"/>
              <a:cs typeface="Courier New"/>
              <a:sym typeface="Courier New"/>
            </a:endParaRPr>
          </a:p>
          <a:p>
            <a:pPr indent="0" lvl="0" marL="0" rtl="0" algn="l">
              <a:spcBef>
                <a:spcPts val="640"/>
              </a:spcBef>
              <a:spcAft>
                <a:spcPts val="0"/>
              </a:spcAft>
              <a:buNone/>
            </a:pPr>
            <a:r>
              <a:rPr b="1" lang="en" sz="1000">
                <a:solidFill>
                  <a:schemeClr val="accent6"/>
                </a:solidFill>
                <a:latin typeface="Courier New"/>
                <a:ea typeface="Courier New"/>
                <a:cs typeface="Courier New"/>
                <a:sym typeface="Courier New"/>
              </a:rPr>
              <a:t>    </a:t>
            </a:r>
            <a:endParaRPr b="1" sz="1000">
              <a:solidFill>
                <a:schemeClr val="accent6"/>
              </a:solidFill>
              <a:latin typeface="Courier New"/>
              <a:ea typeface="Courier New"/>
              <a:cs typeface="Courier New"/>
              <a:sym typeface="Courier New"/>
            </a:endParaRPr>
          </a:p>
          <a:p>
            <a:pPr indent="457200" lvl="0" marL="0" rtl="0" algn="l">
              <a:spcBef>
                <a:spcPts val="640"/>
              </a:spcBef>
              <a:spcAft>
                <a:spcPts val="0"/>
              </a:spcAft>
              <a:buNone/>
            </a:pPr>
            <a:r>
              <a:rPr b="1" lang="en" sz="1000">
                <a:solidFill>
                  <a:srgbClr val="FF00FF"/>
                </a:solidFill>
                <a:latin typeface="Courier New"/>
                <a:ea typeface="Courier New"/>
                <a:cs typeface="Courier New"/>
                <a:sym typeface="Courier New"/>
              </a:rPr>
              <a:t>subproblems = divide(problem)</a:t>
            </a:r>
            <a:endParaRPr b="1" sz="1000">
              <a:solidFill>
                <a:srgbClr val="FF00FF"/>
              </a:solidFill>
              <a:latin typeface="Courier New"/>
              <a:ea typeface="Courier New"/>
              <a:cs typeface="Courier New"/>
              <a:sym typeface="Courier New"/>
            </a:endParaRPr>
          </a:p>
          <a:p>
            <a:pPr indent="457200" lvl="0" marL="0" rtl="0" algn="l">
              <a:spcBef>
                <a:spcPts val="640"/>
              </a:spcBef>
              <a:spcAft>
                <a:spcPts val="0"/>
              </a:spcAft>
              <a:buNone/>
            </a:pPr>
            <a:r>
              <a:rPr b="1" lang="en" sz="1000">
                <a:solidFill>
                  <a:schemeClr val="accent6"/>
                </a:solidFill>
                <a:latin typeface="Courier New"/>
                <a:ea typeface="Courier New"/>
                <a:cs typeface="Courier New"/>
                <a:sym typeface="Courier New"/>
              </a:rPr>
              <a:t>subresults = </a:t>
            </a:r>
            <a:r>
              <a:rPr b="1" lang="en" sz="1000">
                <a:solidFill>
                  <a:srgbClr val="4285F4"/>
                </a:solidFill>
                <a:latin typeface="Courier New"/>
                <a:ea typeface="Courier New"/>
                <a:cs typeface="Courier New"/>
                <a:sym typeface="Courier New"/>
              </a:rPr>
              <a:t>divide_and_conquer(subproblems)</a:t>
            </a:r>
            <a:endParaRPr b="1" sz="1000">
              <a:solidFill>
                <a:schemeClr val="accent6"/>
              </a:solidFill>
              <a:latin typeface="Courier New"/>
              <a:ea typeface="Courier New"/>
              <a:cs typeface="Courier New"/>
              <a:sym typeface="Courier New"/>
            </a:endParaRPr>
          </a:p>
          <a:p>
            <a:pPr indent="457200" lvl="0" marL="0" rtl="0" algn="l">
              <a:spcBef>
                <a:spcPts val="640"/>
              </a:spcBef>
              <a:spcAft>
                <a:spcPts val="0"/>
              </a:spcAft>
              <a:buNone/>
            </a:pPr>
            <a:r>
              <a:rPr b="1" lang="en" sz="1000">
                <a:solidFill>
                  <a:schemeClr val="accent6"/>
                </a:solidFill>
                <a:latin typeface="Courier New"/>
                <a:ea typeface="Courier New"/>
                <a:cs typeface="Courier New"/>
                <a:sym typeface="Courier New"/>
              </a:rPr>
              <a:t>return combine(subresults)</a:t>
            </a:r>
            <a:endParaRPr b="1" sz="1000">
              <a:solidFill>
                <a:schemeClr val="accent6"/>
              </a:solidFill>
              <a:latin typeface="Courier New"/>
              <a:ea typeface="Courier New"/>
              <a:cs typeface="Courier New"/>
              <a:sym typeface="Courier New"/>
            </a:endParaRPr>
          </a:p>
          <a:p>
            <a:pPr indent="-139700" lvl="0" marL="342900" rtl="0" algn="l">
              <a:spcBef>
                <a:spcPts val="640"/>
              </a:spcBef>
              <a:spcAft>
                <a:spcPts val="0"/>
              </a:spcAft>
              <a:buClr>
                <a:schemeClr val="dk1"/>
              </a:buClr>
              <a:buSzPts val="3200"/>
              <a:buNone/>
            </a:pPr>
            <a:r>
              <a:t/>
            </a:r>
            <a:endParaRPr sz="1000">
              <a:solidFill>
                <a:schemeClr val="dk1"/>
              </a:solidFill>
              <a:latin typeface="Arial"/>
              <a:ea typeface="Arial"/>
              <a:cs typeface="Arial"/>
              <a:sym typeface="Arial"/>
            </a:endParaRPr>
          </a:p>
          <a:p>
            <a:pPr indent="0" lvl="0" marL="0" rtl="0" algn="l">
              <a:spcBef>
                <a:spcPts val="640"/>
              </a:spcBef>
              <a:spcAft>
                <a:spcPts val="0"/>
              </a:spcAft>
              <a:buNone/>
            </a:pPr>
            <a:r>
              <a:t/>
            </a:r>
            <a:endParaRPr sz="1000">
              <a:latin typeface="Arial"/>
              <a:ea typeface="Arial"/>
              <a:cs typeface="Arial"/>
              <a:sym typeface="Arial"/>
            </a:endParaRPr>
          </a:p>
        </p:txBody>
      </p:sp>
      <p:pic>
        <p:nvPicPr>
          <p:cNvPr id="1486" name="Google Shape;1486;p81"/>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487" name="Google Shape;1487;p81"/>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488" name="Google Shape;1488;p81"/>
          <p:cNvSpPr/>
          <p:nvPr/>
        </p:nvSpPr>
        <p:spPr>
          <a:xfrm>
            <a:off x="5037300" y="1912425"/>
            <a:ext cx="1185900" cy="699300"/>
          </a:xfrm>
          <a:prstGeom prst="bracketPair">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libri"/>
                <a:ea typeface="Calibri"/>
                <a:cs typeface="Calibri"/>
                <a:sym typeface="Calibri"/>
              </a:rPr>
              <a:t>A</a:t>
            </a:r>
            <a:r>
              <a:rPr baseline="-25000" lang="en">
                <a:latin typeface="Calibri"/>
                <a:ea typeface="Calibri"/>
                <a:cs typeface="Calibri"/>
                <a:sym typeface="Calibri"/>
              </a:rPr>
              <a:t>11</a:t>
            </a:r>
            <a:r>
              <a:rPr lang="en">
                <a:latin typeface="Calibri"/>
                <a:ea typeface="Calibri"/>
                <a:cs typeface="Calibri"/>
                <a:sym typeface="Calibri"/>
              </a:rPr>
              <a:t> 	A</a:t>
            </a:r>
            <a:r>
              <a:rPr baseline="-25000" lang="en">
                <a:latin typeface="Calibri"/>
                <a:ea typeface="Calibri"/>
                <a:cs typeface="Calibri"/>
                <a:sym typeface="Calibri"/>
              </a:rPr>
              <a:t>12</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latin typeface="Calibri"/>
                <a:ea typeface="Calibri"/>
                <a:cs typeface="Calibri"/>
                <a:sym typeface="Calibri"/>
              </a:rPr>
              <a:t>A</a:t>
            </a:r>
            <a:r>
              <a:rPr baseline="-25000" lang="en">
                <a:latin typeface="Calibri"/>
                <a:ea typeface="Calibri"/>
                <a:cs typeface="Calibri"/>
                <a:sym typeface="Calibri"/>
              </a:rPr>
              <a:t>21</a:t>
            </a:r>
            <a:r>
              <a:rPr lang="en">
                <a:latin typeface="Calibri"/>
                <a:ea typeface="Calibri"/>
                <a:cs typeface="Calibri"/>
                <a:sym typeface="Calibri"/>
              </a:rPr>
              <a:t>	A</a:t>
            </a:r>
            <a:r>
              <a:rPr baseline="-25000" lang="en">
                <a:latin typeface="Calibri"/>
                <a:ea typeface="Calibri"/>
                <a:cs typeface="Calibri"/>
                <a:sym typeface="Calibri"/>
              </a:rPr>
              <a:t>22</a:t>
            </a:r>
            <a:endParaRPr baseline="-25000">
              <a:latin typeface="Calibri"/>
              <a:ea typeface="Calibri"/>
              <a:cs typeface="Calibri"/>
              <a:sym typeface="Calibri"/>
            </a:endParaRPr>
          </a:p>
        </p:txBody>
      </p:sp>
      <p:sp>
        <p:nvSpPr>
          <p:cNvPr id="1489" name="Google Shape;1489;p81"/>
          <p:cNvSpPr txBox="1"/>
          <p:nvPr/>
        </p:nvSpPr>
        <p:spPr>
          <a:xfrm>
            <a:off x="6159825" y="2402400"/>
            <a:ext cx="534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4285F4"/>
                </a:solidFill>
              </a:rPr>
              <a:t>2 x 2</a:t>
            </a:r>
            <a:endParaRPr/>
          </a:p>
        </p:txBody>
      </p:sp>
      <p:cxnSp>
        <p:nvCxnSpPr>
          <p:cNvPr id="1490" name="Google Shape;1490;p81"/>
          <p:cNvCxnSpPr>
            <a:endCxn id="1488" idx="1"/>
          </p:cNvCxnSpPr>
          <p:nvPr/>
        </p:nvCxnSpPr>
        <p:spPr>
          <a:xfrm>
            <a:off x="3351000" y="2090775"/>
            <a:ext cx="1686300" cy="171300"/>
          </a:xfrm>
          <a:prstGeom prst="straightConnector1">
            <a:avLst/>
          </a:prstGeom>
          <a:noFill/>
          <a:ln cap="flat" cmpd="sng" w="9525">
            <a:solidFill>
              <a:schemeClr val="dk2"/>
            </a:solidFill>
            <a:prstDash val="solid"/>
            <a:round/>
            <a:headEnd len="med" w="med" type="none"/>
            <a:tailEnd len="med" w="med" type="triangle"/>
          </a:ln>
        </p:spPr>
      </p:cxnSp>
      <p:sp>
        <p:nvSpPr>
          <p:cNvPr id="1491" name="Google Shape;1491;p81"/>
          <p:cNvSpPr/>
          <p:nvPr/>
        </p:nvSpPr>
        <p:spPr>
          <a:xfrm>
            <a:off x="1532100" y="3741225"/>
            <a:ext cx="1185900" cy="699300"/>
          </a:xfrm>
          <a:prstGeom prst="bracketPair">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libri"/>
                <a:ea typeface="Calibri"/>
                <a:cs typeface="Calibri"/>
                <a:sym typeface="Calibri"/>
              </a:rPr>
              <a:t>C</a:t>
            </a:r>
            <a:r>
              <a:rPr baseline="-25000" lang="en">
                <a:latin typeface="Calibri"/>
                <a:ea typeface="Calibri"/>
                <a:cs typeface="Calibri"/>
                <a:sym typeface="Calibri"/>
              </a:rPr>
              <a:t>11</a:t>
            </a:r>
            <a:r>
              <a:rPr lang="en">
                <a:latin typeface="Calibri"/>
                <a:ea typeface="Calibri"/>
                <a:cs typeface="Calibri"/>
                <a:sym typeface="Calibri"/>
              </a:rPr>
              <a:t> 	C</a:t>
            </a:r>
            <a:r>
              <a:rPr baseline="-25000" lang="en">
                <a:latin typeface="Calibri"/>
                <a:ea typeface="Calibri"/>
                <a:cs typeface="Calibri"/>
                <a:sym typeface="Calibri"/>
              </a:rPr>
              <a:t>12</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latin typeface="Calibri"/>
                <a:ea typeface="Calibri"/>
                <a:cs typeface="Calibri"/>
                <a:sym typeface="Calibri"/>
              </a:rPr>
              <a:t>C</a:t>
            </a:r>
            <a:r>
              <a:rPr baseline="-25000" lang="en">
                <a:latin typeface="Calibri"/>
                <a:ea typeface="Calibri"/>
                <a:cs typeface="Calibri"/>
                <a:sym typeface="Calibri"/>
              </a:rPr>
              <a:t>21</a:t>
            </a:r>
            <a:r>
              <a:rPr lang="en">
                <a:latin typeface="Calibri"/>
                <a:ea typeface="Calibri"/>
                <a:cs typeface="Calibri"/>
                <a:sym typeface="Calibri"/>
              </a:rPr>
              <a:t>	C</a:t>
            </a:r>
            <a:r>
              <a:rPr baseline="-25000" lang="en">
                <a:latin typeface="Calibri"/>
                <a:ea typeface="Calibri"/>
                <a:cs typeface="Calibri"/>
                <a:sym typeface="Calibri"/>
              </a:rPr>
              <a:t>22</a:t>
            </a:r>
            <a:endParaRPr baseline="-25000">
              <a:latin typeface="Calibri"/>
              <a:ea typeface="Calibri"/>
              <a:cs typeface="Calibri"/>
              <a:sym typeface="Calibri"/>
            </a:endParaRPr>
          </a:p>
        </p:txBody>
      </p:sp>
      <p:sp>
        <p:nvSpPr>
          <p:cNvPr id="1492" name="Google Shape;1492;p81"/>
          <p:cNvSpPr/>
          <p:nvPr/>
        </p:nvSpPr>
        <p:spPr>
          <a:xfrm>
            <a:off x="3360900" y="3741225"/>
            <a:ext cx="1185900" cy="699300"/>
          </a:xfrm>
          <a:prstGeom prst="bracketPair">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libri"/>
                <a:ea typeface="Calibri"/>
                <a:cs typeface="Calibri"/>
                <a:sym typeface="Calibri"/>
              </a:rPr>
              <a:t>A</a:t>
            </a:r>
            <a:r>
              <a:rPr baseline="-25000" lang="en">
                <a:latin typeface="Calibri"/>
                <a:ea typeface="Calibri"/>
                <a:cs typeface="Calibri"/>
                <a:sym typeface="Calibri"/>
              </a:rPr>
              <a:t>11</a:t>
            </a:r>
            <a:r>
              <a:rPr lang="en">
                <a:latin typeface="Calibri"/>
                <a:ea typeface="Calibri"/>
                <a:cs typeface="Calibri"/>
                <a:sym typeface="Calibri"/>
              </a:rPr>
              <a:t> 	A</a:t>
            </a:r>
            <a:r>
              <a:rPr baseline="-25000" lang="en">
                <a:latin typeface="Calibri"/>
                <a:ea typeface="Calibri"/>
                <a:cs typeface="Calibri"/>
                <a:sym typeface="Calibri"/>
              </a:rPr>
              <a:t>12</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latin typeface="Calibri"/>
                <a:ea typeface="Calibri"/>
                <a:cs typeface="Calibri"/>
                <a:sym typeface="Calibri"/>
              </a:rPr>
              <a:t>A</a:t>
            </a:r>
            <a:r>
              <a:rPr baseline="-25000" lang="en">
                <a:latin typeface="Calibri"/>
                <a:ea typeface="Calibri"/>
                <a:cs typeface="Calibri"/>
                <a:sym typeface="Calibri"/>
              </a:rPr>
              <a:t>21</a:t>
            </a:r>
            <a:r>
              <a:rPr lang="en">
                <a:latin typeface="Calibri"/>
                <a:ea typeface="Calibri"/>
                <a:cs typeface="Calibri"/>
                <a:sym typeface="Calibri"/>
              </a:rPr>
              <a:t>	A</a:t>
            </a:r>
            <a:r>
              <a:rPr baseline="-25000" lang="en">
                <a:latin typeface="Calibri"/>
                <a:ea typeface="Calibri"/>
                <a:cs typeface="Calibri"/>
                <a:sym typeface="Calibri"/>
              </a:rPr>
              <a:t>22</a:t>
            </a:r>
            <a:endParaRPr baseline="-25000">
              <a:latin typeface="Calibri"/>
              <a:ea typeface="Calibri"/>
              <a:cs typeface="Calibri"/>
              <a:sym typeface="Calibri"/>
            </a:endParaRPr>
          </a:p>
        </p:txBody>
      </p:sp>
      <p:sp>
        <p:nvSpPr>
          <p:cNvPr id="1493" name="Google Shape;1493;p81"/>
          <p:cNvSpPr/>
          <p:nvPr/>
        </p:nvSpPr>
        <p:spPr>
          <a:xfrm>
            <a:off x="2920054" y="4009130"/>
            <a:ext cx="246900" cy="226200"/>
          </a:xfrm>
          <a:prstGeom prst="mathEqual">
            <a:avLst>
              <a:gd fmla="val 23520" name="adj1"/>
              <a:gd fmla="val 1176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494" name="Google Shape;1494;p81"/>
          <p:cNvSpPr/>
          <p:nvPr/>
        </p:nvSpPr>
        <p:spPr>
          <a:xfrm>
            <a:off x="4973925" y="3741225"/>
            <a:ext cx="1185900" cy="699300"/>
          </a:xfrm>
          <a:prstGeom prst="bracketPair">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libri"/>
                <a:ea typeface="Calibri"/>
                <a:cs typeface="Calibri"/>
                <a:sym typeface="Calibri"/>
              </a:rPr>
              <a:t>B</a:t>
            </a:r>
            <a:r>
              <a:rPr baseline="-25000" lang="en">
                <a:latin typeface="Calibri"/>
                <a:ea typeface="Calibri"/>
                <a:cs typeface="Calibri"/>
                <a:sym typeface="Calibri"/>
              </a:rPr>
              <a:t>11</a:t>
            </a:r>
            <a:r>
              <a:rPr lang="en">
                <a:latin typeface="Calibri"/>
                <a:ea typeface="Calibri"/>
                <a:cs typeface="Calibri"/>
                <a:sym typeface="Calibri"/>
              </a:rPr>
              <a:t> 	B</a:t>
            </a:r>
            <a:r>
              <a:rPr baseline="-25000" lang="en">
                <a:latin typeface="Calibri"/>
                <a:ea typeface="Calibri"/>
                <a:cs typeface="Calibri"/>
                <a:sym typeface="Calibri"/>
              </a:rPr>
              <a:t>12</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latin typeface="Calibri"/>
                <a:ea typeface="Calibri"/>
                <a:cs typeface="Calibri"/>
                <a:sym typeface="Calibri"/>
              </a:rPr>
              <a:t>B</a:t>
            </a:r>
            <a:r>
              <a:rPr baseline="-25000" lang="en">
                <a:latin typeface="Calibri"/>
                <a:ea typeface="Calibri"/>
                <a:cs typeface="Calibri"/>
                <a:sym typeface="Calibri"/>
              </a:rPr>
              <a:t>21</a:t>
            </a:r>
            <a:r>
              <a:rPr lang="en">
                <a:latin typeface="Calibri"/>
                <a:ea typeface="Calibri"/>
                <a:cs typeface="Calibri"/>
                <a:sym typeface="Calibri"/>
              </a:rPr>
              <a:t>	B</a:t>
            </a:r>
            <a:r>
              <a:rPr baseline="-25000" lang="en">
                <a:latin typeface="Calibri"/>
                <a:ea typeface="Calibri"/>
                <a:cs typeface="Calibri"/>
                <a:sym typeface="Calibri"/>
              </a:rPr>
              <a:t>22</a:t>
            </a:r>
            <a:endParaRPr baseline="-25000">
              <a:latin typeface="Calibri"/>
              <a:ea typeface="Calibri"/>
              <a:cs typeface="Calibri"/>
              <a:sym typeface="Calibri"/>
            </a:endParaRPr>
          </a:p>
        </p:txBody>
      </p:sp>
      <p:sp>
        <p:nvSpPr>
          <p:cNvPr id="1495" name="Google Shape;1495;p81"/>
          <p:cNvSpPr/>
          <p:nvPr/>
        </p:nvSpPr>
        <p:spPr>
          <a:xfrm>
            <a:off x="4619975" y="4009925"/>
            <a:ext cx="198900" cy="226200"/>
          </a:xfrm>
          <a:prstGeom prst="mathMultiply">
            <a:avLst>
              <a:gd fmla="val 23520"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496" name="Google Shape;1496;p81"/>
          <p:cNvSpPr txBox="1"/>
          <p:nvPr/>
        </p:nvSpPr>
        <p:spPr>
          <a:xfrm>
            <a:off x="6720850" y="3953675"/>
            <a:ext cx="11181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4285F4"/>
                </a:solidFill>
              </a:rPr>
              <a:t>(Small Problem)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0" name="Shape 1500"/>
        <p:cNvGrpSpPr/>
        <p:nvPr/>
      </p:nvGrpSpPr>
      <p:grpSpPr>
        <a:xfrm>
          <a:off x="0" y="0"/>
          <a:ext cx="0" cy="0"/>
          <a:chOff x="0" y="0"/>
          <a:chExt cx="0" cy="0"/>
        </a:xfrm>
      </p:grpSpPr>
      <p:sp>
        <p:nvSpPr>
          <p:cNvPr id="1501" name="Google Shape;1501;p82"/>
          <p:cNvSpPr txBox="1"/>
          <p:nvPr>
            <p:ph type="title"/>
          </p:nvPr>
        </p:nvSpPr>
        <p:spPr>
          <a:xfrm>
            <a:off x="159275" y="196875"/>
            <a:ext cx="5405700" cy="513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 sz="2450">
                <a:latin typeface="Arial"/>
                <a:ea typeface="Arial"/>
                <a:cs typeface="Arial"/>
                <a:sym typeface="Arial"/>
              </a:rPr>
              <a:t>Matrix Multiplication: DnC</a:t>
            </a:r>
            <a:endParaRPr sz="2450">
              <a:latin typeface="Arial"/>
              <a:ea typeface="Arial"/>
              <a:cs typeface="Arial"/>
              <a:sym typeface="Arial"/>
            </a:endParaRPr>
          </a:p>
        </p:txBody>
      </p:sp>
      <p:pic>
        <p:nvPicPr>
          <p:cNvPr id="1502" name="Google Shape;1502;p82"/>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503" name="Google Shape;1503;p82"/>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504" name="Google Shape;1504;p82"/>
          <p:cNvSpPr/>
          <p:nvPr/>
        </p:nvSpPr>
        <p:spPr>
          <a:xfrm>
            <a:off x="1532100" y="1302825"/>
            <a:ext cx="1185900" cy="699300"/>
          </a:xfrm>
          <a:prstGeom prst="bracketPair">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libri"/>
                <a:ea typeface="Calibri"/>
                <a:cs typeface="Calibri"/>
                <a:sym typeface="Calibri"/>
              </a:rPr>
              <a:t>C</a:t>
            </a:r>
            <a:r>
              <a:rPr baseline="-25000" lang="en">
                <a:latin typeface="Calibri"/>
                <a:ea typeface="Calibri"/>
                <a:cs typeface="Calibri"/>
                <a:sym typeface="Calibri"/>
              </a:rPr>
              <a:t>11</a:t>
            </a:r>
            <a:r>
              <a:rPr lang="en">
                <a:latin typeface="Calibri"/>
                <a:ea typeface="Calibri"/>
                <a:cs typeface="Calibri"/>
                <a:sym typeface="Calibri"/>
              </a:rPr>
              <a:t> 	C</a:t>
            </a:r>
            <a:r>
              <a:rPr baseline="-25000" lang="en">
                <a:latin typeface="Calibri"/>
                <a:ea typeface="Calibri"/>
                <a:cs typeface="Calibri"/>
                <a:sym typeface="Calibri"/>
              </a:rPr>
              <a:t>12</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latin typeface="Calibri"/>
                <a:ea typeface="Calibri"/>
                <a:cs typeface="Calibri"/>
                <a:sym typeface="Calibri"/>
              </a:rPr>
              <a:t>C</a:t>
            </a:r>
            <a:r>
              <a:rPr baseline="-25000" lang="en">
                <a:latin typeface="Calibri"/>
                <a:ea typeface="Calibri"/>
                <a:cs typeface="Calibri"/>
                <a:sym typeface="Calibri"/>
              </a:rPr>
              <a:t>21</a:t>
            </a:r>
            <a:r>
              <a:rPr lang="en">
                <a:latin typeface="Calibri"/>
                <a:ea typeface="Calibri"/>
                <a:cs typeface="Calibri"/>
                <a:sym typeface="Calibri"/>
              </a:rPr>
              <a:t>	C</a:t>
            </a:r>
            <a:r>
              <a:rPr baseline="-25000" lang="en">
                <a:latin typeface="Calibri"/>
                <a:ea typeface="Calibri"/>
                <a:cs typeface="Calibri"/>
                <a:sym typeface="Calibri"/>
              </a:rPr>
              <a:t>22</a:t>
            </a:r>
            <a:endParaRPr baseline="-25000">
              <a:latin typeface="Calibri"/>
              <a:ea typeface="Calibri"/>
              <a:cs typeface="Calibri"/>
              <a:sym typeface="Calibri"/>
            </a:endParaRPr>
          </a:p>
        </p:txBody>
      </p:sp>
      <p:sp>
        <p:nvSpPr>
          <p:cNvPr id="1505" name="Google Shape;1505;p82"/>
          <p:cNvSpPr/>
          <p:nvPr/>
        </p:nvSpPr>
        <p:spPr>
          <a:xfrm>
            <a:off x="3360900" y="1302825"/>
            <a:ext cx="1185900" cy="699300"/>
          </a:xfrm>
          <a:prstGeom prst="bracketPair">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libri"/>
                <a:ea typeface="Calibri"/>
                <a:cs typeface="Calibri"/>
                <a:sym typeface="Calibri"/>
              </a:rPr>
              <a:t>A</a:t>
            </a:r>
            <a:r>
              <a:rPr baseline="-25000" lang="en">
                <a:latin typeface="Calibri"/>
                <a:ea typeface="Calibri"/>
                <a:cs typeface="Calibri"/>
                <a:sym typeface="Calibri"/>
              </a:rPr>
              <a:t>11</a:t>
            </a:r>
            <a:r>
              <a:rPr lang="en">
                <a:latin typeface="Calibri"/>
                <a:ea typeface="Calibri"/>
                <a:cs typeface="Calibri"/>
                <a:sym typeface="Calibri"/>
              </a:rPr>
              <a:t> 	A</a:t>
            </a:r>
            <a:r>
              <a:rPr baseline="-25000" lang="en">
                <a:latin typeface="Calibri"/>
                <a:ea typeface="Calibri"/>
                <a:cs typeface="Calibri"/>
                <a:sym typeface="Calibri"/>
              </a:rPr>
              <a:t>12</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latin typeface="Calibri"/>
                <a:ea typeface="Calibri"/>
                <a:cs typeface="Calibri"/>
                <a:sym typeface="Calibri"/>
              </a:rPr>
              <a:t>A</a:t>
            </a:r>
            <a:r>
              <a:rPr baseline="-25000" lang="en">
                <a:latin typeface="Calibri"/>
                <a:ea typeface="Calibri"/>
                <a:cs typeface="Calibri"/>
                <a:sym typeface="Calibri"/>
              </a:rPr>
              <a:t>21</a:t>
            </a:r>
            <a:r>
              <a:rPr lang="en">
                <a:latin typeface="Calibri"/>
                <a:ea typeface="Calibri"/>
                <a:cs typeface="Calibri"/>
                <a:sym typeface="Calibri"/>
              </a:rPr>
              <a:t>	A</a:t>
            </a:r>
            <a:r>
              <a:rPr baseline="-25000" lang="en">
                <a:latin typeface="Calibri"/>
                <a:ea typeface="Calibri"/>
                <a:cs typeface="Calibri"/>
                <a:sym typeface="Calibri"/>
              </a:rPr>
              <a:t>22</a:t>
            </a:r>
            <a:endParaRPr baseline="-25000">
              <a:latin typeface="Calibri"/>
              <a:ea typeface="Calibri"/>
              <a:cs typeface="Calibri"/>
              <a:sym typeface="Calibri"/>
            </a:endParaRPr>
          </a:p>
        </p:txBody>
      </p:sp>
      <p:sp>
        <p:nvSpPr>
          <p:cNvPr id="1506" name="Google Shape;1506;p82"/>
          <p:cNvSpPr/>
          <p:nvPr/>
        </p:nvSpPr>
        <p:spPr>
          <a:xfrm>
            <a:off x="2920054" y="1570730"/>
            <a:ext cx="246900" cy="226200"/>
          </a:xfrm>
          <a:prstGeom prst="mathEqual">
            <a:avLst>
              <a:gd fmla="val 23520" name="adj1"/>
              <a:gd fmla="val 1176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507" name="Google Shape;1507;p82"/>
          <p:cNvSpPr/>
          <p:nvPr/>
        </p:nvSpPr>
        <p:spPr>
          <a:xfrm>
            <a:off x="4973925" y="1302825"/>
            <a:ext cx="1185900" cy="699300"/>
          </a:xfrm>
          <a:prstGeom prst="bracketPair">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libri"/>
                <a:ea typeface="Calibri"/>
                <a:cs typeface="Calibri"/>
                <a:sym typeface="Calibri"/>
              </a:rPr>
              <a:t>B</a:t>
            </a:r>
            <a:r>
              <a:rPr baseline="-25000" lang="en">
                <a:latin typeface="Calibri"/>
                <a:ea typeface="Calibri"/>
                <a:cs typeface="Calibri"/>
                <a:sym typeface="Calibri"/>
              </a:rPr>
              <a:t>11</a:t>
            </a:r>
            <a:r>
              <a:rPr lang="en">
                <a:latin typeface="Calibri"/>
                <a:ea typeface="Calibri"/>
                <a:cs typeface="Calibri"/>
                <a:sym typeface="Calibri"/>
              </a:rPr>
              <a:t> 	B</a:t>
            </a:r>
            <a:r>
              <a:rPr baseline="-25000" lang="en">
                <a:latin typeface="Calibri"/>
                <a:ea typeface="Calibri"/>
                <a:cs typeface="Calibri"/>
                <a:sym typeface="Calibri"/>
              </a:rPr>
              <a:t>12</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latin typeface="Calibri"/>
                <a:ea typeface="Calibri"/>
                <a:cs typeface="Calibri"/>
                <a:sym typeface="Calibri"/>
              </a:rPr>
              <a:t>B</a:t>
            </a:r>
            <a:r>
              <a:rPr baseline="-25000" lang="en">
                <a:latin typeface="Calibri"/>
                <a:ea typeface="Calibri"/>
                <a:cs typeface="Calibri"/>
                <a:sym typeface="Calibri"/>
              </a:rPr>
              <a:t>21</a:t>
            </a:r>
            <a:r>
              <a:rPr lang="en">
                <a:latin typeface="Calibri"/>
                <a:ea typeface="Calibri"/>
                <a:cs typeface="Calibri"/>
                <a:sym typeface="Calibri"/>
              </a:rPr>
              <a:t>	B</a:t>
            </a:r>
            <a:r>
              <a:rPr baseline="-25000" lang="en">
                <a:latin typeface="Calibri"/>
                <a:ea typeface="Calibri"/>
                <a:cs typeface="Calibri"/>
                <a:sym typeface="Calibri"/>
              </a:rPr>
              <a:t>22</a:t>
            </a:r>
            <a:endParaRPr baseline="-25000">
              <a:latin typeface="Calibri"/>
              <a:ea typeface="Calibri"/>
              <a:cs typeface="Calibri"/>
              <a:sym typeface="Calibri"/>
            </a:endParaRPr>
          </a:p>
        </p:txBody>
      </p:sp>
      <p:sp>
        <p:nvSpPr>
          <p:cNvPr id="1508" name="Google Shape;1508;p82"/>
          <p:cNvSpPr/>
          <p:nvPr/>
        </p:nvSpPr>
        <p:spPr>
          <a:xfrm>
            <a:off x="4619975" y="1571525"/>
            <a:ext cx="198900" cy="226200"/>
          </a:xfrm>
          <a:prstGeom prst="mathMultiply">
            <a:avLst>
              <a:gd fmla="val 23520"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509" name="Google Shape;1509;p82"/>
          <p:cNvSpPr txBox="1"/>
          <p:nvPr/>
        </p:nvSpPr>
        <p:spPr>
          <a:xfrm>
            <a:off x="6720850" y="1515275"/>
            <a:ext cx="11181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4285F4"/>
                </a:solidFill>
              </a:rPr>
              <a:t>(Small Problem)</a:t>
            </a:r>
            <a:endParaRPr/>
          </a:p>
        </p:txBody>
      </p:sp>
      <p:pic>
        <p:nvPicPr>
          <p:cNvPr id="1510" name="Google Shape;1510;p82"/>
          <p:cNvPicPr preferRelativeResize="0"/>
          <p:nvPr/>
        </p:nvPicPr>
        <p:blipFill>
          <a:blip r:embed="rId4">
            <a:alphaModFix/>
          </a:blip>
          <a:stretch>
            <a:fillRect/>
          </a:stretch>
        </p:blipFill>
        <p:spPr>
          <a:xfrm>
            <a:off x="2808150" y="2745673"/>
            <a:ext cx="2588150" cy="1154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4" name="Shape 1514"/>
        <p:cNvGrpSpPr/>
        <p:nvPr/>
      </p:nvGrpSpPr>
      <p:grpSpPr>
        <a:xfrm>
          <a:off x="0" y="0"/>
          <a:ext cx="0" cy="0"/>
          <a:chOff x="0" y="0"/>
          <a:chExt cx="0" cy="0"/>
        </a:xfrm>
      </p:grpSpPr>
      <p:sp>
        <p:nvSpPr>
          <p:cNvPr id="1515" name="Google Shape;1515;p83"/>
          <p:cNvSpPr txBox="1"/>
          <p:nvPr>
            <p:ph type="title"/>
          </p:nvPr>
        </p:nvSpPr>
        <p:spPr>
          <a:xfrm>
            <a:off x="159275" y="196875"/>
            <a:ext cx="5405700" cy="513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3960"/>
              <a:buFont typeface="Calibri"/>
              <a:buNone/>
            </a:pPr>
            <a:r>
              <a:rPr lang="en" sz="2450">
                <a:latin typeface="Arial"/>
                <a:ea typeface="Arial"/>
                <a:cs typeface="Arial"/>
                <a:sym typeface="Arial"/>
              </a:rPr>
              <a:t>Cont …</a:t>
            </a:r>
            <a:endParaRPr sz="2450">
              <a:latin typeface="Arial"/>
              <a:ea typeface="Arial"/>
              <a:cs typeface="Arial"/>
              <a:sym typeface="Arial"/>
            </a:endParaRPr>
          </a:p>
        </p:txBody>
      </p:sp>
      <p:pic>
        <p:nvPicPr>
          <p:cNvPr id="1516" name="Google Shape;1516;p83"/>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517" name="Google Shape;1517;p83"/>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518" name="Google Shape;1518;p83"/>
          <p:cNvSpPr/>
          <p:nvPr/>
        </p:nvSpPr>
        <p:spPr>
          <a:xfrm>
            <a:off x="465300" y="1379025"/>
            <a:ext cx="2135100" cy="1829700"/>
          </a:xfrm>
          <a:prstGeom prst="bracketPair">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libri"/>
                <a:ea typeface="Calibri"/>
                <a:cs typeface="Calibri"/>
                <a:sym typeface="Calibri"/>
              </a:rPr>
              <a:t>C</a:t>
            </a:r>
            <a:r>
              <a:rPr baseline="-25000" lang="en">
                <a:latin typeface="Calibri"/>
                <a:ea typeface="Calibri"/>
                <a:cs typeface="Calibri"/>
                <a:sym typeface="Calibri"/>
              </a:rPr>
              <a:t>11</a:t>
            </a:r>
            <a:r>
              <a:rPr lang="en">
                <a:latin typeface="Calibri"/>
                <a:ea typeface="Calibri"/>
                <a:cs typeface="Calibri"/>
                <a:sym typeface="Calibri"/>
              </a:rPr>
              <a:t> 	C</a:t>
            </a:r>
            <a:r>
              <a:rPr baseline="-25000" lang="en">
                <a:latin typeface="Calibri"/>
                <a:ea typeface="Calibri"/>
                <a:cs typeface="Calibri"/>
                <a:sym typeface="Calibri"/>
              </a:rPr>
              <a:t>12</a:t>
            </a:r>
            <a:r>
              <a:rPr lang="en">
                <a:latin typeface="Calibri"/>
                <a:ea typeface="Calibri"/>
                <a:cs typeface="Calibri"/>
                <a:sym typeface="Calibri"/>
              </a:rPr>
              <a:t>	C</a:t>
            </a:r>
            <a:r>
              <a:rPr baseline="-25000" lang="en">
                <a:latin typeface="Calibri"/>
                <a:ea typeface="Calibri"/>
                <a:cs typeface="Calibri"/>
                <a:sym typeface="Calibri"/>
              </a:rPr>
              <a:t>13</a:t>
            </a:r>
            <a:r>
              <a:rPr lang="en">
                <a:latin typeface="Calibri"/>
                <a:ea typeface="Calibri"/>
                <a:cs typeface="Calibri"/>
                <a:sym typeface="Calibri"/>
              </a:rPr>
              <a:t>	C</a:t>
            </a:r>
            <a:r>
              <a:rPr baseline="-25000" lang="en">
                <a:latin typeface="Calibri"/>
                <a:ea typeface="Calibri"/>
                <a:cs typeface="Calibri"/>
                <a:sym typeface="Calibri"/>
              </a:rPr>
              <a:t>14</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latin typeface="Calibri"/>
                <a:ea typeface="Calibri"/>
                <a:cs typeface="Calibri"/>
                <a:sym typeface="Calibri"/>
              </a:rPr>
              <a:t>C</a:t>
            </a:r>
            <a:r>
              <a:rPr baseline="-25000" lang="en">
                <a:latin typeface="Calibri"/>
                <a:ea typeface="Calibri"/>
                <a:cs typeface="Calibri"/>
                <a:sym typeface="Calibri"/>
              </a:rPr>
              <a:t>21</a:t>
            </a:r>
            <a:r>
              <a:rPr lang="en">
                <a:latin typeface="Calibri"/>
                <a:ea typeface="Calibri"/>
                <a:cs typeface="Calibri"/>
                <a:sym typeface="Calibri"/>
              </a:rPr>
              <a:t>	C</a:t>
            </a:r>
            <a:r>
              <a:rPr baseline="-25000" lang="en">
                <a:latin typeface="Calibri"/>
                <a:ea typeface="Calibri"/>
                <a:cs typeface="Calibri"/>
                <a:sym typeface="Calibri"/>
              </a:rPr>
              <a:t>22</a:t>
            </a:r>
            <a:r>
              <a:rPr lang="en">
                <a:latin typeface="Calibri"/>
                <a:ea typeface="Calibri"/>
                <a:cs typeface="Calibri"/>
                <a:sym typeface="Calibri"/>
              </a:rPr>
              <a:t>	C</a:t>
            </a:r>
            <a:r>
              <a:rPr baseline="-25000" lang="en">
                <a:latin typeface="Calibri"/>
                <a:ea typeface="Calibri"/>
                <a:cs typeface="Calibri"/>
                <a:sym typeface="Calibri"/>
              </a:rPr>
              <a:t>23</a:t>
            </a:r>
            <a:r>
              <a:rPr lang="en">
                <a:latin typeface="Calibri"/>
                <a:ea typeface="Calibri"/>
                <a:cs typeface="Calibri"/>
                <a:sym typeface="Calibri"/>
              </a:rPr>
              <a:t>	C</a:t>
            </a:r>
            <a:r>
              <a:rPr baseline="-25000" lang="en">
                <a:latin typeface="Calibri"/>
                <a:ea typeface="Calibri"/>
                <a:cs typeface="Calibri"/>
                <a:sym typeface="Calibri"/>
              </a:rPr>
              <a:t>24</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solidFill>
                  <a:schemeClr val="dk1"/>
                </a:solidFill>
                <a:latin typeface="Calibri"/>
                <a:ea typeface="Calibri"/>
                <a:cs typeface="Calibri"/>
                <a:sym typeface="Calibri"/>
              </a:rPr>
              <a:t>C</a:t>
            </a:r>
            <a:r>
              <a:rPr baseline="-25000" lang="en">
                <a:solidFill>
                  <a:schemeClr val="dk1"/>
                </a:solidFill>
                <a:latin typeface="Calibri"/>
                <a:ea typeface="Calibri"/>
                <a:cs typeface="Calibri"/>
                <a:sym typeface="Calibri"/>
              </a:rPr>
              <a:t>31</a:t>
            </a:r>
            <a:r>
              <a:rPr lang="en">
                <a:solidFill>
                  <a:schemeClr val="dk1"/>
                </a:solidFill>
                <a:latin typeface="Calibri"/>
                <a:ea typeface="Calibri"/>
                <a:cs typeface="Calibri"/>
                <a:sym typeface="Calibri"/>
              </a:rPr>
              <a:t>	C</a:t>
            </a:r>
            <a:r>
              <a:rPr baseline="-25000" lang="en">
                <a:solidFill>
                  <a:schemeClr val="dk1"/>
                </a:solidFill>
                <a:latin typeface="Calibri"/>
                <a:ea typeface="Calibri"/>
                <a:cs typeface="Calibri"/>
                <a:sym typeface="Calibri"/>
              </a:rPr>
              <a:t>32</a:t>
            </a:r>
            <a:r>
              <a:rPr lang="en">
                <a:solidFill>
                  <a:schemeClr val="dk1"/>
                </a:solidFill>
                <a:latin typeface="Calibri"/>
                <a:ea typeface="Calibri"/>
                <a:cs typeface="Calibri"/>
                <a:sym typeface="Calibri"/>
              </a:rPr>
              <a:t>	C</a:t>
            </a:r>
            <a:r>
              <a:rPr baseline="-25000" lang="en">
                <a:solidFill>
                  <a:schemeClr val="dk1"/>
                </a:solidFill>
                <a:latin typeface="Calibri"/>
                <a:ea typeface="Calibri"/>
                <a:cs typeface="Calibri"/>
                <a:sym typeface="Calibri"/>
              </a:rPr>
              <a:t>33</a:t>
            </a:r>
            <a:r>
              <a:rPr lang="en">
                <a:solidFill>
                  <a:schemeClr val="dk1"/>
                </a:solidFill>
                <a:latin typeface="Calibri"/>
                <a:ea typeface="Calibri"/>
                <a:cs typeface="Calibri"/>
                <a:sym typeface="Calibri"/>
              </a:rPr>
              <a:t>	C</a:t>
            </a:r>
            <a:r>
              <a:rPr baseline="-25000" lang="en">
                <a:solidFill>
                  <a:schemeClr val="dk1"/>
                </a:solidFill>
                <a:latin typeface="Calibri"/>
                <a:ea typeface="Calibri"/>
                <a:cs typeface="Calibri"/>
                <a:sym typeface="Calibri"/>
              </a:rPr>
              <a:t>34</a:t>
            </a:r>
            <a:endParaRPr baseline="-25000">
              <a:solidFill>
                <a:schemeClr val="dk1"/>
              </a:solidFill>
              <a:latin typeface="Calibri"/>
              <a:ea typeface="Calibri"/>
              <a:cs typeface="Calibri"/>
              <a:sym typeface="Calibri"/>
            </a:endParaRPr>
          </a:p>
          <a:p>
            <a:pPr indent="0" lvl="0" marL="0" rtl="0" algn="ctr">
              <a:spcBef>
                <a:spcPts val="0"/>
              </a:spcBef>
              <a:spcAft>
                <a:spcPts val="0"/>
              </a:spcAft>
              <a:buNone/>
            </a:pPr>
            <a:r>
              <a:t/>
            </a:r>
            <a:endParaRPr baseline="-25000">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C</a:t>
            </a:r>
            <a:r>
              <a:rPr baseline="-25000" lang="en">
                <a:solidFill>
                  <a:schemeClr val="dk1"/>
                </a:solidFill>
                <a:latin typeface="Calibri"/>
                <a:ea typeface="Calibri"/>
                <a:cs typeface="Calibri"/>
                <a:sym typeface="Calibri"/>
              </a:rPr>
              <a:t>41</a:t>
            </a:r>
            <a:r>
              <a:rPr lang="en">
                <a:solidFill>
                  <a:schemeClr val="dk1"/>
                </a:solidFill>
                <a:latin typeface="Calibri"/>
                <a:ea typeface="Calibri"/>
                <a:cs typeface="Calibri"/>
                <a:sym typeface="Calibri"/>
              </a:rPr>
              <a:t>	C</a:t>
            </a:r>
            <a:r>
              <a:rPr baseline="-25000" lang="en">
                <a:solidFill>
                  <a:schemeClr val="dk1"/>
                </a:solidFill>
                <a:latin typeface="Calibri"/>
                <a:ea typeface="Calibri"/>
                <a:cs typeface="Calibri"/>
                <a:sym typeface="Calibri"/>
              </a:rPr>
              <a:t>42</a:t>
            </a:r>
            <a:r>
              <a:rPr lang="en">
                <a:solidFill>
                  <a:schemeClr val="dk1"/>
                </a:solidFill>
                <a:latin typeface="Calibri"/>
                <a:ea typeface="Calibri"/>
                <a:cs typeface="Calibri"/>
                <a:sym typeface="Calibri"/>
              </a:rPr>
              <a:t>	C</a:t>
            </a:r>
            <a:r>
              <a:rPr baseline="-25000" lang="en">
                <a:solidFill>
                  <a:schemeClr val="dk1"/>
                </a:solidFill>
                <a:latin typeface="Calibri"/>
                <a:ea typeface="Calibri"/>
                <a:cs typeface="Calibri"/>
                <a:sym typeface="Calibri"/>
              </a:rPr>
              <a:t>43</a:t>
            </a:r>
            <a:r>
              <a:rPr lang="en">
                <a:solidFill>
                  <a:schemeClr val="dk1"/>
                </a:solidFill>
                <a:latin typeface="Calibri"/>
                <a:ea typeface="Calibri"/>
                <a:cs typeface="Calibri"/>
                <a:sym typeface="Calibri"/>
              </a:rPr>
              <a:t>	C</a:t>
            </a:r>
            <a:r>
              <a:rPr baseline="-25000" lang="en">
                <a:solidFill>
                  <a:schemeClr val="dk1"/>
                </a:solidFill>
                <a:latin typeface="Calibri"/>
                <a:ea typeface="Calibri"/>
                <a:cs typeface="Calibri"/>
                <a:sym typeface="Calibri"/>
              </a:rPr>
              <a:t>44</a:t>
            </a:r>
            <a:endParaRPr baseline="-25000">
              <a:solidFill>
                <a:schemeClr val="dk1"/>
              </a:solidFill>
              <a:latin typeface="Calibri"/>
              <a:ea typeface="Calibri"/>
              <a:cs typeface="Calibri"/>
              <a:sym typeface="Calibri"/>
            </a:endParaRPr>
          </a:p>
        </p:txBody>
      </p:sp>
      <p:sp>
        <p:nvSpPr>
          <p:cNvPr id="1519" name="Google Shape;1519;p83"/>
          <p:cNvSpPr/>
          <p:nvPr/>
        </p:nvSpPr>
        <p:spPr>
          <a:xfrm>
            <a:off x="2897329" y="2235880"/>
            <a:ext cx="246900" cy="226200"/>
          </a:xfrm>
          <a:prstGeom prst="mathEqual">
            <a:avLst>
              <a:gd fmla="val 23520" name="adj1"/>
              <a:gd fmla="val 1176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520" name="Google Shape;1520;p83"/>
          <p:cNvSpPr/>
          <p:nvPr/>
        </p:nvSpPr>
        <p:spPr>
          <a:xfrm>
            <a:off x="5814900" y="2180775"/>
            <a:ext cx="246900" cy="281400"/>
          </a:xfrm>
          <a:prstGeom prst="mathMultiply">
            <a:avLst>
              <a:gd fmla="val 23520"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521" name="Google Shape;1521;p83"/>
          <p:cNvSpPr/>
          <p:nvPr/>
        </p:nvSpPr>
        <p:spPr>
          <a:xfrm>
            <a:off x="3437100" y="1379025"/>
            <a:ext cx="2135100" cy="1829700"/>
          </a:xfrm>
          <a:prstGeom prst="bracketPair">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libri"/>
                <a:ea typeface="Calibri"/>
                <a:cs typeface="Calibri"/>
                <a:sym typeface="Calibri"/>
              </a:rPr>
              <a:t>A</a:t>
            </a:r>
            <a:r>
              <a:rPr baseline="-25000" lang="en">
                <a:latin typeface="Calibri"/>
                <a:ea typeface="Calibri"/>
                <a:cs typeface="Calibri"/>
                <a:sym typeface="Calibri"/>
              </a:rPr>
              <a:t>11</a:t>
            </a:r>
            <a:r>
              <a:rPr lang="en">
                <a:latin typeface="Calibri"/>
                <a:ea typeface="Calibri"/>
                <a:cs typeface="Calibri"/>
                <a:sym typeface="Calibri"/>
              </a:rPr>
              <a:t> 	A</a:t>
            </a:r>
            <a:r>
              <a:rPr baseline="-25000" lang="en">
                <a:latin typeface="Calibri"/>
                <a:ea typeface="Calibri"/>
                <a:cs typeface="Calibri"/>
                <a:sym typeface="Calibri"/>
              </a:rPr>
              <a:t>12</a:t>
            </a:r>
            <a:r>
              <a:rPr lang="en">
                <a:latin typeface="Calibri"/>
                <a:ea typeface="Calibri"/>
                <a:cs typeface="Calibri"/>
                <a:sym typeface="Calibri"/>
              </a:rPr>
              <a:t>	A</a:t>
            </a:r>
            <a:r>
              <a:rPr baseline="-25000" lang="en">
                <a:latin typeface="Calibri"/>
                <a:ea typeface="Calibri"/>
                <a:cs typeface="Calibri"/>
                <a:sym typeface="Calibri"/>
              </a:rPr>
              <a:t>13</a:t>
            </a:r>
            <a:r>
              <a:rPr lang="en">
                <a:latin typeface="Calibri"/>
                <a:ea typeface="Calibri"/>
                <a:cs typeface="Calibri"/>
                <a:sym typeface="Calibri"/>
              </a:rPr>
              <a:t>	A</a:t>
            </a:r>
            <a:r>
              <a:rPr baseline="-25000" lang="en">
                <a:latin typeface="Calibri"/>
                <a:ea typeface="Calibri"/>
                <a:cs typeface="Calibri"/>
                <a:sym typeface="Calibri"/>
              </a:rPr>
              <a:t>14</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latin typeface="Calibri"/>
                <a:ea typeface="Calibri"/>
                <a:cs typeface="Calibri"/>
                <a:sym typeface="Calibri"/>
              </a:rPr>
              <a:t>A</a:t>
            </a:r>
            <a:r>
              <a:rPr baseline="-25000" lang="en">
                <a:latin typeface="Calibri"/>
                <a:ea typeface="Calibri"/>
                <a:cs typeface="Calibri"/>
                <a:sym typeface="Calibri"/>
              </a:rPr>
              <a:t>21</a:t>
            </a:r>
            <a:r>
              <a:rPr lang="en">
                <a:latin typeface="Calibri"/>
                <a:ea typeface="Calibri"/>
                <a:cs typeface="Calibri"/>
                <a:sym typeface="Calibri"/>
              </a:rPr>
              <a:t>	A</a:t>
            </a:r>
            <a:r>
              <a:rPr baseline="-25000" lang="en">
                <a:latin typeface="Calibri"/>
                <a:ea typeface="Calibri"/>
                <a:cs typeface="Calibri"/>
                <a:sym typeface="Calibri"/>
              </a:rPr>
              <a:t>22</a:t>
            </a:r>
            <a:r>
              <a:rPr lang="en">
                <a:latin typeface="Calibri"/>
                <a:ea typeface="Calibri"/>
                <a:cs typeface="Calibri"/>
                <a:sym typeface="Calibri"/>
              </a:rPr>
              <a:t>	A</a:t>
            </a:r>
            <a:r>
              <a:rPr baseline="-25000" lang="en">
                <a:latin typeface="Calibri"/>
                <a:ea typeface="Calibri"/>
                <a:cs typeface="Calibri"/>
                <a:sym typeface="Calibri"/>
              </a:rPr>
              <a:t>23</a:t>
            </a:r>
            <a:r>
              <a:rPr lang="en">
                <a:latin typeface="Calibri"/>
                <a:ea typeface="Calibri"/>
                <a:cs typeface="Calibri"/>
                <a:sym typeface="Calibri"/>
              </a:rPr>
              <a:t>	A</a:t>
            </a:r>
            <a:r>
              <a:rPr baseline="-25000" lang="en">
                <a:latin typeface="Calibri"/>
                <a:ea typeface="Calibri"/>
                <a:cs typeface="Calibri"/>
                <a:sym typeface="Calibri"/>
              </a:rPr>
              <a:t>24</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solidFill>
                  <a:schemeClr val="dk1"/>
                </a:solidFill>
                <a:latin typeface="Calibri"/>
                <a:ea typeface="Calibri"/>
                <a:cs typeface="Calibri"/>
                <a:sym typeface="Calibri"/>
              </a:rPr>
              <a:t>A</a:t>
            </a:r>
            <a:r>
              <a:rPr baseline="-25000" lang="en">
                <a:solidFill>
                  <a:schemeClr val="dk1"/>
                </a:solidFill>
                <a:latin typeface="Calibri"/>
                <a:ea typeface="Calibri"/>
                <a:cs typeface="Calibri"/>
                <a:sym typeface="Calibri"/>
              </a:rPr>
              <a:t>31</a:t>
            </a:r>
            <a:r>
              <a:rPr lang="en">
                <a:solidFill>
                  <a:schemeClr val="dk1"/>
                </a:solidFill>
                <a:latin typeface="Calibri"/>
                <a:ea typeface="Calibri"/>
                <a:cs typeface="Calibri"/>
                <a:sym typeface="Calibri"/>
              </a:rPr>
              <a:t>	A</a:t>
            </a:r>
            <a:r>
              <a:rPr baseline="-25000" lang="en">
                <a:solidFill>
                  <a:schemeClr val="dk1"/>
                </a:solidFill>
                <a:latin typeface="Calibri"/>
                <a:ea typeface="Calibri"/>
                <a:cs typeface="Calibri"/>
                <a:sym typeface="Calibri"/>
              </a:rPr>
              <a:t>32</a:t>
            </a:r>
            <a:r>
              <a:rPr lang="en">
                <a:solidFill>
                  <a:schemeClr val="dk1"/>
                </a:solidFill>
                <a:latin typeface="Calibri"/>
                <a:ea typeface="Calibri"/>
                <a:cs typeface="Calibri"/>
                <a:sym typeface="Calibri"/>
              </a:rPr>
              <a:t>	A</a:t>
            </a:r>
            <a:r>
              <a:rPr baseline="-25000" lang="en">
                <a:solidFill>
                  <a:schemeClr val="dk1"/>
                </a:solidFill>
                <a:latin typeface="Calibri"/>
                <a:ea typeface="Calibri"/>
                <a:cs typeface="Calibri"/>
                <a:sym typeface="Calibri"/>
              </a:rPr>
              <a:t>33</a:t>
            </a:r>
            <a:r>
              <a:rPr lang="en">
                <a:solidFill>
                  <a:schemeClr val="dk1"/>
                </a:solidFill>
                <a:latin typeface="Calibri"/>
                <a:ea typeface="Calibri"/>
                <a:cs typeface="Calibri"/>
                <a:sym typeface="Calibri"/>
              </a:rPr>
              <a:t>	A</a:t>
            </a:r>
            <a:r>
              <a:rPr baseline="-25000" lang="en">
                <a:solidFill>
                  <a:schemeClr val="dk1"/>
                </a:solidFill>
                <a:latin typeface="Calibri"/>
                <a:ea typeface="Calibri"/>
                <a:cs typeface="Calibri"/>
                <a:sym typeface="Calibri"/>
              </a:rPr>
              <a:t>34</a:t>
            </a:r>
            <a:endParaRPr baseline="-25000">
              <a:solidFill>
                <a:schemeClr val="dk1"/>
              </a:solidFill>
              <a:latin typeface="Calibri"/>
              <a:ea typeface="Calibri"/>
              <a:cs typeface="Calibri"/>
              <a:sym typeface="Calibri"/>
            </a:endParaRPr>
          </a:p>
          <a:p>
            <a:pPr indent="0" lvl="0" marL="0" rtl="0" algn="ctr">
              <a:spcBef>
                <a:spcPts val="0"/>
              </a:spcBef>
              <a:spcAft>
                <a:spcPts val="0"/>
              </a:spcAft>
              <a:buNone/>
            </a:pPr>
            <a:r>
              <a:t/>
            </a:r>
            <a:endParaRPr baseline="-25000">
              <a:solidFill>
                <a:schemeClr val="dk1"/>
              </a:solidFill>
              <a:latin typeface="Calibri"/>
              <a:ea typeface="Calibri"/>
              <a:cs typeface="Calibri"/>
              <a:sym typeface="Calibri"/>
            </a:endParaRPr>
          </a:p>
          <a:p>
            <a:pPr indent="0" lvl="0" marL="0" rtl="0" algn="ctr">
              <a:spcBef>
                <a:spcPts val="0"/>
              </a:spcBef>
              <a:spcAft>
                <a:spcPts val="0"/>
              </a:spcAft>
              <a:buNone/>
            </a:pPr>
            <a:r>
              <a:rPr lang="en">
                <a:solidFill>
                  <a:schemeClr val="dk1"/>
                </a:solidFill>
                <a:latin typeface="Calibri"/>
                <a:ea typeface="Calibri"/>
                <a:cs typeface="Calibri"/>
                <a:sym typeface="Calibri"/>
              </a:rPr>
              <a:t>A</a:t>
            </a:r>
            <a:r>
              <a:rPr baseline="-25000" lang="en">
                <a:solidFill>
                  <a:schemeClr val="dk1"/>
                </a:solidFill>
                <a:latin typeface="Calibri"/>
                <a:ea typeface="Calibri"/>
                <a:cs typeface="Calibri"/>
                <a:sym typeface="Calibri"/>
              </a:rPr>
              <a:t>41</a:t>
            </a:r>
            <a:r>
              <a:rPr lang="en">
                <a:solidFill>
                  <a:schemeClr val="dk1"/>
                </a:solidFill>
                <a:latin typeface="Calibri"/>
                <a:ea typeface="Calibri"/>
                <a:cs typeface="Calibri"/>
                <a:sym typeface="Calibri"/>
              </a:rPr>
              <a:t>	A</a:t>
            </a:r>
            <a:r>
              <a:rPr baseline="-25000" lang="en">
                <a:solidFill>
                  <a:schemeClr val="dk1"/>
                </a:solidFill>
                <a:latin typeface="Calibri"/>
                <a:ea typeface="Calibri"/>
                <a:cs typeface="Calibri"/>
                <a:sym typeface="Calibri"/>
              </a:rPr>
              <a:t>42</a:t>
            </a:r>
            <a:r>
              <a:rPr lang="en">
                <a:solidFill>
                  <a:schemeClr val="dk1"/>
                </a:solidFill>
                <a:latin typeface="Calibri"/>
                <a:ea typeface="Calibri"/>
                <a:cs typeface="Calibri"/>
                <a:sym typeface="Calibri"/>
              </a:rPr>
              <a:t>	A</a:t>
            </a:r>
            <a:r>
              <a:rPr baseline="-25000" lang="en">
                <a:solidFill>
                  <a:schemeClr val="dk1"/>
                </a:solidFill>
                <a:latin typeface="Calibri"/>
                <a:ea typeface="Calibri"/>
                <a:cs typeface="Calibri"/>
                <a:sym typeface="Calibri"/>
              </a:rPr>
              <a:t>43</a:t>
            </a:r>
            <a:r>
              <a:rPr lang="en">
                <a:solidFill>
                  <a:schemeClr val="dk1"/>
                </a:solidFill>
                <a:latin typeface="Calibri"/>
                <a:ea typeface="Calibri"/>
                <a:cs typeface="Calibri"/>
                <a:sym typeface="Calibri"/>
              </a:rPr>
              <a:t>	A</a:t>
            </a:r>
            <a:r>
              <a:rPr baseline="-25000" lang="en">
                <a:solidFill>
                  <a:schemeClr val="dk1"/>
                </a:solidFill>
                <a:latin typeface="Calibri"/>
                <a:ea typeface="Calibri"/>
                <a:cs typeface="Calibri"/>
                <a:sym typeface="Calibri"/>
              </a:rPr>
              <a:t>44</a:t>
            </a:r>
            <a:endParaRPr baseline="-25000">
              <a:solidFill>
                <a:schemeClr val="dk1"/>
              </a:solidFill>
              <a:latin typeface="Calibri"/>
              <a:ea typeface="Calibri"/>
              <a:cs typeface="Calibri"/>
              <a:sym typeface="Calibri"/>
            </a:endParaRPr>
          </a:p>
        </p:txBody>
      </p:sp>
      <p:sp>
        <p:nvSpPr>
          <p:cNvPr id="1522" name="Google Shape;1522;p83"/>
          <p:cNvSpPr/>
          <p:nvPr/>
        </p:nvSpPr>
        <p:spPr>
          <a:xfrm>
            <a:off x="6256500" y="1379025"/>
            <a:ext cx="2135100" cy="1829700"/>
          </a:xfrm>
          <a:prstGeom prst="bracketPair">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libri"/>
                <a:ea typeface="Calibri"/>
                <a:cs typeface="Calibri"/>
                <a:sym typeface="Calibri"/>
              </a:rPr>
              <a:t>B</a:t>
            </a:r>
            <a:r>
              <a:rPr baseline="-25000" lang="en">
                <a:latin typeface="Calibri"/>
                <a:ea typeface="Calibri"/>
                <a:cs typeface="Calibri"/>
                <a:sym typeface="Calibri"/>
              </a:rPr>
              <a:t>11</a:t>
            </a:r>
            <a:r>
              <a:rPr lang="en">
                <a:latin typeface="Calibri"/>
                <a:ea typeface="Calibri"/>
                <a:cs typeface="Calibri"/>
                <a:sym typeface="Calibri"/>
              </a:rPr>
              <a:t> 	B</a:t>
            </a:r>
            <a:r>
              <a:rPr baseline="-25000" lang="en">
                <a:latin typeface="Calibri"/>
                <a:ea typeface="Calibri"/>
                <a:cs typeface="Calibri"/>
                <a:sym typeface="Calibri"/>
              </a:rPr>
              <a:t>12</a:t>
            </a:r>
            <a:r>
              <a:rPr lang="en">
                <a:latin typeface="Calibri"/>
                <a:ea typeface="Calibri"/>
                <a:cs typeface="Calibri"/>
                <a:sym typeface="Calibri"/>
              </a:rPr>
              <a:t>	B</a:t>
            </a:r>
            <a:r>
              <a:rPr baseline="-25000" lang="en">
                <a:latin typeface="Calibri"/>
                <a:ea typeface="Calibri"/>
                <a:cs typeface="Calibri"/>
                <a:sym typeface="Calibri"/>
              </a:rPr>
              <a:t>13</a:t>
            </a:r>
            <a:r>
              <a:rPr lang="en">
                <a:latin typeface="Calibri"/>
                <a:ea typeface="Calibri"/>
                <a:cs typeface="Calibri"/>
                <a:sym typeface="Calibri"/>
              </a:rPr>
              <a:t>	B</a:t>
            </a:r>
            <a:r>
              <a:rPr baseline="-25000" lang="en">
                <a:latin typeface="Calibri"/>
                <a:ea typeface="Calibri"/>
                <a:cs typeface="Calibri"/>
                <a:sym typeface="Calibri"/>
              </a:rPr>
              <a:t>14</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latin typeface="Calibri"/>
                <a:ea typeface="Calibri"/>
                <a:cs typeface="Calibri"/>
                <a:sym typeface="Calibri"/>
              </a:rPr>
              <a:t>B</a:t>
            </a:r>
            <a:r>
              <a:rPr baseline="-25000" lang="en">
                <a:latin typeface="Calibri"/>
                <a:ea typeface="Calibri"/>
                <a:cs typeface="Calibri"/>
                <a:sym typeface="Calibri"/>
              </a:rPr>
              <a:t>21</a:t>
            </a:r>
            <a:r>
              <a:rPr lang="en">
                <a:latin typeface="Calibri"/>
                <a:ea typeface="Calibri"/>
                <a:cs typeface="Calibri"/>
                <a:sym typeface="Calibri"/>
              </a:rPr>
              <a:t>	B</a:t>
            </a:r>
            <a:r>
              <a:rPr baseline="-25000" lang="en">
                <a:latin typeface="Calibri"/>
                <a:ea typeface="Calibri"/>
                <a:cs typeface="Calibri"/>
                <a:sym typeface="Calibri"/>
              </a:rPr>
              <a:t>22</a:t>
            </a:r>
            <a:r>
              <a:rPr lang="en">
                <a:latin typeface="Calibri"/>
                <a:ea typeface="Calibri"/>
                <a:cs typeface="Calibri"/>
                <a:sym typeface="Calibri"/>
              </a:rPr>
              <a:t>	B</a:t>
            </a:r>
            <a:r>
              <a:rPr baseline="-25000" lang="en">
                <a:latin typeface="Calibri"/>
                <a:ea typeface="Calibri"/>
                <a:cs typeface="Calibri"/>
                <a:sym typeface="Calibri"/>
              </a:rPr>
              <a:t>23</a:t>
            </a:r>
            <a:r>
              <a:rPr lang="en">
                <a:latin typeface="Calibri"/>
                <a:ea typeface="Calibri"/>
                <a:cs typeface="Calibri"/>
                <a:sym typeface="Calibri"/>
              </a:rPr>
              <a:t>	B</a:t>
            </a:r>
            <a:r>
              <a:rPr baseline="-25000" lang="en">
                <a:latin typeface="Calibri"/>
                <a:ea typeface="Calibri"/>
                <a:cs typeface="Calibri"/>
                <a:sym typeface="Calibri"/>
              </a:rPr>
              <a:t>24</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solidFill>
                  <a:schemeClr val="dk1"/>
                </a:solidFill>
                <a:latin typeface="Calibri"/>
                <a:ea typeface="Calibri"/>
                <a:cs typeface="Calibri"/>
                <a:sym typeface="Calibri"/>
              </a:rPr>
              <a:t>B</a:t>
            </a:r>
            <a:r>
              <a:rPr baseline="-25000" lang="en">
                <a:solidFill>
                  <a:schemeClr val="dk1"/>
                </a:solidFill>
                <a:latin typeface="Calibri"/>
                <a:ea typeface="Calibri"/>
                <a:cs typeface="Calibri"/>
                <a:sym typeface="Calibri"/>
              </a:rPr>
              <a:t>31</a:t>
            </a:r>
            <a:r>
              <a:rPr lang="en">
                <a:solidFill>
                  <a:schemeClr val="dk1"/>
                </a:solidFill>
                <a:latin typeface="Calibri"/>
                <a:ea typeface="Calibri"/>
                <a:cs typeface="Calibri"/>
                <a:sym typeface="Calibri"/>
              </a:rPr>
              <a:t>	B</a:t>
            </a:r>
            <a:r>
              <a:rPr baseline="-25000" lang="en">
                <a:solidFill>
                  <a:schemeClr val="dk1"/>
                </a:solidFill>
                <a:latin typeface="Calibri"/>
                <a:ea typeface="Calibri"/>
                <a:cs typeface="Calibri"/>
                <a:sym typeface="Calibri"/>
              </a:rPr>
              <a:t>32</a:t>
            </a:r>
            <a:r>
              <a:rPr lang="en">
                <a:solidFill>
                  <a:schemeClr val="dk1"/>
                </a:solidFill>
                <a:latin typeface="Calibri"/>
                <a:ea typeface="Calibri"/>
                <a:cs typeface="Calibri"/>
                <a:sym typeface="Calibri"/>
              </a:rPr>
              <a:t>	B</a:t>
            </a:r>
            <a:r>
              <a:rPr baseline="-25000" lang="en">
                <a:solidFill>
                  <a:schemeClr val="dk1"/>
                </a:solidFill>
                <a:latin typeface="Calibri"/>
                <a:ea typeface="Calibri"/>
                <a:cs typeface="Calibri"/>
                <a:sym typeface="Calibri"/>
              </a:rPr>
              <a:t>33</a:t>
            </a:r>
            <a:r>
              <a:rPr lang="en">
                <a:solidFill>
                  <a:schemeClr val="dk1"/>
                </a:solidFill>
                <a:latin typeface="Calibri"/>
                <a:ea typeface="Calibri"/>
                <a:cs typeface="Calibri"/>
                <a:sym typeface="Calibri"/>
              </a:rPr>
              <a:t>	B</a:t>
            </a:r>
            <a:r>
              <a:rPr baseline="-25000" lang="en">
                <a:solidFill>
                  <a:schemeClr val="dk1"/>
                </a:solidFill>
                <a:latin typeface="Calibri"/>
                <a:ea typeface="Calibri"/>
                <a:cs typeface="Calibri"/>
                <a:sym typeface="Calibri"/>
              </a:rPr>
              <a:t>34</a:t>
            </a:r>
            <a:endParaRPr baseline="-25000">
              <a:solidFill>
                <a:schemeClr val="dk1"/>
              </a:solidFill>
              <a:latin typeface="Calibri"/>
              <a:ea typeface="Calibri"/>
              <a:cs typeface="Calibri"/>
              <a:sym typeface="Calibri"/>
            </a:endParaRPr>
          </a:p>
          <a:p>
            <a:pPr indent="0" lvl="0" marL="0" rtl="0" algn="ctr">
              <a:spcBef>
                <a:spcPts val="0"/>
              </a:spcBef>
              <a:spcAft>
                <a:spcPts val="0"/>
              </a:spcAft>
              <a:buNone/>
            </a:pPr>
            <a:r>
              <a:t/>
            </a:r>
            <a:endParaRPr baseline="-25000">
              <a:solidFill>
                <a:schemeClr val="dk1"/>
              </a:solidFill>
              <a:latin typeface="Calibri"/>
              <a:ea typeface="Calibri"/>
              <a:cs typeface="Calibri"/>
              <a:sym typeface="Calibri"/>
            </a:endParaRPr>
          </a:p>
          <a:p>
            <a:pPr indent="0" lvl="0" marL="0" rtl="0" algn="ctr">
              <a:spcBef>
                <a:spcPts val="0"/>
              </a:spcBef>
              <a:spcAft>
                <a:spcPts val="0"/>
              </a:spcAft>
              <a:buNone/>
            </a:pPr>
            <a:r>
              <a:rPr lang="en">
                <a:solidFill>
                  <a:schemeClr val="dk1"/>
                </a:solidFill>
                <a:latin typeface="Calibri"/>
                <a:ea typeface="Calibri"/>
                <a:cs typeface="Calibri"/>
                <a:sym typeface="Calibri"/>
              </a:rPr>
              <a:t>B</a:t>
            </a:r>
            <a:r>
              <a:rPr baseline="-25000" lang="en">
                <a:solidFill>
                  <a:schemeClr val="dk1"/>
                </a:solidFill>
                <a:latin typeface="Calibri"/>
                <a:ea typeface="Calibri"/>
                <a:cs typeface="Calibri"/>
                <a:sym typeface="Calibri"/>
              </a:rPr>
              <a:t>41</a:t>
            </a:r>
            <a:r>
              <a:rPr lang="en">
                <a:solidFill>
                  <a:schemeClr val="dk1"/>
                </a:solidFill>
                <a:latin typeface="Calibri"/>
                <a:ea typeface="Calibri"/>
                <a:cs typeface="Calibri"/>
                <a:sym typeface="Calibri"/>
              </a:rPr>
              <a:t>	B</a:t>
            </a:r>
            <a:r>
              <a:rPr baseline="-25000" lang="en">
                <a:solidFill>
                  <a:schemeClr val="dk1"/>
                </a:solidFill>
                <a:latin typeface="Calibri"/>
                <a:ea typeface="Calibri"/>
                <a:cs typeface="Calibri"/>
                <a:sym typeface="Calibri"/>
              </a:rPr>
              <a:t>42</a:t>
            </a:r>
            <a:r>
              <a:rPr lang="en">
                <a:solidFill>
                  <a:schemeClr val="dk1"/>
                </a:solidFill>
                <a:latin typeface="Calibri"/>
                <a:ea typeface="Calibri"/>
                <a:cs typeface="Calibri"/>
                <a:sym typeface="Calibri"/>
              </a:rPr>
              <a:t>	B</a:t>
            </a:r>
            <a:r>
              <a:rPr baseline="-25000" lang="en">
                <a:solidFill>
                  <a:schemeClr val="dk1"/>
                </a:solidFill>
                <a:latin typeface="Calibri"/>
                <a:ea typeface="Calibri"/>
                <a:cs typeface="Calibri"/>
                <a:sym typeface="Calibri"/>
              </a:rPr>
              <a:t>43</a:t>
            </a:r>
            <a:r>
              <a:rPr lang="en">
                <a:solidFill>
                  <a:schemeClr val="dk1"/>
                </a:solidFill>
                <a:latin typeface="Calibri"/>
                <a:ea typeface="Calibri"/>
                <a:cs typeface="Calibri"/>
                <a:sym typeface="Calibri"/>
              </a:rPr>
              <a:t>	B</a:t>
            </a:r>
            <a:r>
              <a:rPr baseline="-25000" lang="en">
                <a:solidFill>
                  <a:schemeClr val="dk1"/>
                </a:solidFill>
                <a:latin typeface="Calibri"/>
                <a:ea typeface="Calibri"/>
                <a:cs typeface="Calibri"/>
                <a:sym typeface="Calibri"/>
              </a:rPr>
              <a:t>44</a:t>
            </a:r>
            <a:endParaRPr baseline="-25000">
              <a:solidFill>
                <a:schemeClr val="dk1"/>
              </a:solidFill>
              <a:latin typeface="Calibri"/>
              <a:ea typeface="Calibri"/>
              <a:cs typeface="Calibri"/>
              <a:sym typeface="Calibri"/>
            </a:endParaRPr>
          </a:p>
        </p:txBody>
      </p:sp>
      <p:sp>
        <p:nvSpPr>
          <p:cNvPr id="1523" name="Google Shape;1523;p83"/>
          <p:cNvSpPr txBox="1"/>
          <p:nvPr/>
        </p:nvSpPr>
        <p:spPr>
          <a:xfrm>
            <a:off x="842075" y="1704675"/>
            <a:ext cx="4434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C</a:t>
            </a:r>
            <a:r>
              <a:rPr baseline="-25000" lang="en" sz="1800">
                <a:solidFill>
                  <a:srgbClr val="FF00FF"/>
                </a:solidFill>
                <a:latin typeface="Lobster"/>
                <a:ea typeface="Lobster"/>
                <a:cs typeface="Lobster"/>
                <a:sym typeface="Lobster"/>
              </a:rPr>
              <a:t>11</a:t>
            </a:r>
            <a:endParaRPr baseline="-25000" sz="1800">
              <a:solidFill>
                <a:srgbClr val="FF00FF"/>
              </a:solidFill>
              <a:latin typeface="Lobster"/>
              <a:ea typeface="Lobster"/>
              <a:cs typeface="Lobster"/>
              <a:sym typeface="Lobster"/>
            </a:endParaRPr>
          </a:p>
        </p:txBody>
      </p:sp>
      <p:sp>
        <p:nvSpPr>
          <p:cNvPr id="1524" name="Google Shape;1524;p83"/>
          <p:cNvSpPr txBox="1"/>
          <p:nvPr/>
        </p:nvSpPr>
        <p:spPr>
          <a:xfrm>
            <a:off x="1772250" y="1704675"/>
            <a:ext cx="4434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C</a:t>
            </a:r>
            <a:r>
              <a:rPr baseline="-25000" lang="en" sz="1800">
                <a:solidFill>
                  <a:srgbClr val="FF00FF"/>
                </a:solidFill>
                <a:latin typeface="Lobster"/>
                <a:ea typeface="Lobster"/>
                <a:cs typeface="Lobster"/>
                <a:sym typeface="Lobster"/>
              </a:rPr>
              <a:t>12</a:t>
            </a:r>
            <a:endParaRPr baseline="-25000" sz="1800">
              <a:solidFill>
                <a:srgbClr val="FF00FF"/>
              </a:solidFill>
              <a:latin typeface="Lobster"/>
              <a:ea typeface="Lobster"/>
              <a:cs typeface="Lobster"/>
              <a:sym typeface="Lobster"/>
            </a:endParaRPr>
          </a:p>
        </p:txBody>
      </p:sp>
      <p:sp>
        <p:nvSpPr>
          <p:cNvPr id="1525" name="Google Shape;1525;p83"/>
          <p:cNvSpPr txBox="1"/>
          <p:nvPr/>
        </p:nvSpPr>
        <p:spPr>
          <a:xfrm>
            <a:off x="842075" y="2508325"/>
            <a:ext cx="4434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C</a:t>
            </a:r>
            <a:r>
              <a:rPr baseline="-25000" lang="en" sz="1800">
                <a:solidFill>
                  <a:srgbClr val="FF00FF"/>
                </a:solidFill>
                <a:latin typeface="Lobster"/>
                <a:ea typeface="Lobster"/>
                <a:cs typeface="Lobster"/>
                <a:sym typeface="Lobster"/>
              </a:rPr>
              <a:t>21</a:t>
            </a:r>
            <a:endParaRPr baseline="-25000" sz="1800">
              <a:solidFill>
                <a:srgbClr val="FF00FF"/>
              </a:solidFill>
              <a:latin typeface="Lobster"/>
              <a:ea typeface="Lobster"/>
              <a:cs typeface="Lobster"/>
              <a:sym typeface="Lobster"/>
            </a:endParaRPr>
          </a:p>
        </p:txBody>
      </p:sp>
      <p:sp>
        <p:nvSpPr>
          <p:cNvPr id="1526" name="Google Shape;1526;p83"/>
          <p:cNvSpPr txBox="1"/>
          <p:nvPr/>
        </p:nvSpPr>
        <p:spPr>
          <a:xfrm>
            <a:off x="1810050" y="2508325"/>
            <a:ext cx="4434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C</a:t>
            </a:r>
            <a:r>
              <a:rPr baseline="-25000" lang="en" sz="1800">
                <a:solidFill>
                  <a:srgbClr val="FF00FF"/>
                </a:solidFill>
                <a:latin typeface="Lobster"/>
                <a:ea typeface="Lobster"/>
                <a:cs typeface="Lobster"/>
                <a:sym typeface="Lobster"/>
              </a:rPr>
              <a:t>22</a:t>
            </a:r>
            <a:endParaRPr baseline="-25000" sz="1800">
              <a:solidFill>
                <a:srgbClr val="FF00FF"/>
              </a:solidFill>
              <a:latin typeface="Lobster"/>
              <a:ea typeface="Lobster"/>
              <a:cs typeface="Lobster"/>
              <a:sym typeface="Lobster"/>
            </a:endParaRPr>
          </a:p>
        </p:txBody>
      </p:sp>
      <p:sp>
        <p:nvSpPr>
          <p:cNvPr id="1527" name="Google Shape;1527;p83"/>
          <p:cNvSpPr txBox="1"/>
          <p:nvPr/>
        </p:nvSpPr>
        <p:spPr>
          <a:xfrm>
            <a:off x="3819575" y="1704675"/>
            <a:ext cx="4434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A</a:t>
            </a:r>
            <a:r>
              <a:rPr baseline="-25000" lang="en" sz="1800">
                <a:solidFill>
                  <a:srgbClr val="FF00FF"/>
                </a:solidFill>
                <a:latin typeface="Lobster"/>
                <a:ea typeface="Lobster"/>
                <a:cs typeface="Lobster"/>
                <a:sym typeface="Lobster"/>
              </a:rPr>
              <a:t>11</a:t>
            </a:r>
            <a:endParaRPr baseline="-25000" sz="1800">
              <a:solidFill>
                <a:srgbClr val="FF00FF"/>
              </a:solidFill>
              <a:latin typeface="Lobster"/>
              <a:ea typeface="Lobster"/>
              <a:cs typeface="Lobster"/>
              <a:sym typeface="Lobster"/>
            </a:endParaRPr>
          </a:p>
        </p:txBody>
      </p:sp>
      <p:sp>
        <p:nvSpPr>
          <p:cNvPr id="1528" name="Google Shape;1528;p83"/>
          <p:cNvSpPr txBox="1"/>
          <p:nvPr/>
        </p:nvSpPr>
        <p:spPr>
          <a:xfrm>
            <a:off x="4707725" y="1671025"/>
            <a:ext cx="4878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A</a:t>
            </a:r>
            <a:r>
              <a:rPr baseline="-25000" lang="en" sz="1800">
                <a:solidFill>
                  <a:srgbClr val="FF00FF"/>
                </a:solidFill>
                <a:latin typeface="Lobster"/>
                <a:ea typeface="Lobster"/>
                <a:cs typeface="Lobster"/>
                <a:sym typeface="Lobster"/>
              </a:rPr>
              <a:t>12</a:t>
            </a:r>
            <a:endParaRPr baseline="-25000" sz="1800">
              <a:solidFill>
                <a:srgbClr val="FF00FF"/>
              </a:solidFill>
              <a:latin typeface="Lobster"/>
              <a:ea typeface="Lobster"/>
              <a:cs typeface="Lobster"/>
              <a:sym typeface="Lobster"/>
            </a:endParaRPr>
          </a:p>
        </p:txBody>
      </p:sp>
      <p:sp>
        <p:nvSpPr>
          <p:cNvPr id="1529" name="Google Shape;1529;p83"/>
          <p:cNvSpPr txBox="1"/>
          <p:nvPr/>
        </p:nvSpPr>
        <p:spPr>
          <a:xfrm>
            <a:off x="3775175" y="2571750"/>
            <a:ext cx="4878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A</a:t>
            </a:r>
            <a:r>
              <a:rPr baseline="-25000" lang="en" sz="1800">
                <a:solidFill>
                  <a:srgbClr val="FF00FF"/>
                </a:solidFill>
                <a:latin typeface="Lobster"/>
                <a:ea typeface="Lobster"/>
                <a:cs typeface="Lobster"/>
                <a:sym typeface="Lobster"/>
              </a:rPr>
              <a:t>21</a:t>
            </a:r>
            <a:endParaRPr baseline="-25000" sz="1800">
              <a:solidFill>
                <a:srgbClr val="FF00FF"/>
              </a:solidFill>
              <a:latin typeface="Lobster"/>
              <a:ea typeface="Lobster"/>
              <a:cs typeface="Lobster"/>
              <a:sym typeface="Lobster"/>
            </a:endParaRPr>
          </a:p>
        </p:txBody>
      </p:sp>
      <p:sp>
        <p:nvSpPr>
          <p:cNvPr id="1530" name="Google Shape;1530;p83"/>
          <p:cNvSpPr txBox="1"/>
          <p:nvPr/>
        </p:nvSpPr>
        <p:spPr>
          <a:xfrm>
            <a:off x="4707725" y="2571750"/>
            <a:ext cx="4878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A</a:t>
            </a:r>
            <a:r>
              <a:rPr baseline="-25000" lang="en" sz="1800">
                <a:solidFill>
                  <a:srgbClr val="FF00FF"/>
                </a:solidFill>
                <a:latin typeface="Lobster"/>
                <a:ea typeface="Lobster"/>
                <a:cs typeface="Lobster"/>
                <a:sym typeface="Lobster"/>
              </a:rPr>
              <a:t>22</a:t>
            </a:r>
            <a:endParaRPr baseline="-25000" sz="1800">
              <a:solidFill>
                <a:srgbClr val="FF00FF"/>
              </a:solidFill>
              <a:latin typeface="Lobster"/>
              <a:ea typeface="Lobster"/>
              <a:cs typeface="Lobster"/>
              <a:sym typeface="Lobster"/>
            </a:endParaRPr>
          </a:p>
        </p:txBody>
      </p:sp>
      <p:sp>
        <p:nvSpPr>
          <p:cNvPr id="1531" name="Google Shape;1531;p83"/>
          <p:cNvSpPr txBox="1"/>
          <p:nvPr/>
        </p:nvSpPr>
        <p:spPr>
          <a:xfrm>
            <a:off x="6625225" y="1704675"/>
            <a:ext cx="4434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B</a:t>
            </a:r>
            <a:r>
              <a:rPr baseline="-25000" lang="en" sz="1800">
                <a:solidFill>
                  <a:srgbClr val="FF00FF"/>
                </a:solidFill>
                <a:latin typeface="Lobster"/>
                <a:ea typeface="Lobster"/>
                <a:cs typeface="Lobster"/>
                <a:sym typeface="Lobster"/>
              </a:rPr>
              <a:t>11</a:t>
            </a:r>
            <a:endParaRPr baseline="-25000" sz="1800">
              <a:solidFill>
                <a:srgbClr val="FF00FF"/>
              </a:solidFill>
              <a:latin typeface="Lobster"/>
              <a:ea typeface="Lobster"/>
              <a:cs typeface="Lobster"/>
              <a:sym typeface="Lobster"/>
            </a:endParaRPr>
          </a:p>
        </p:txBody>
      </p:sp>
      <p:sp>
        <p:nvSpPr>
          <p:cNvPr id="1532" name="Google Shape;1532;p83"/>
          <p:cNvSpPr txBox="1"/>
          <p:nvPr/>
        </p:nvSpPr>
        <p:spPr>
          <a:xfrm>
            <a:off x="7528300" y="1704675"/>
            <a:ext cx="4878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B</a:t>
            </a:r>
            <a:r>
              <a:rPr baseline="-25000" lang="en" sz="1800">
                <a:solidFill>
                  <a:srgbClr val="FF00FF"/>
                </a:solidFill>
                <a:latin typeface="Lobster"/>
                <a:ea typeface="Lobster"/>
                <a:cs typeface="Lobster"/>
                <a:sym typeface="Lobster"/>
              </a:rPr>
              <a:t>12</a:t>
            </a:r>
            <a:endParaRPr baseline="-25000" sz="1800">
              <a:solidFill>
                <a:srgbClr val="FF00FF"/>
              </a:solidFill>
              <a:latin typeface="Lobster"/>
              <a:ea typeface="Lobster"/>
              <a:cs typeface="Lobster"/>
              <a:sym typeface="Lobster"/>
            </a:endParaRPr>
          </a:p>
        </p:txBody>
      </p:sp>
      <p:sp>
        <p:nvSpPr>
          <p:cNvPr id="1533" name="Google Shape;1533;p83"/>
          <p:cNvSpPr txBox="1"/>
          <p:nvPr/>
        </p:nvSpPr>
        <p:spPr>
          <a:xfrm>
            <a:off x="6657025" y="2508325"/>
            <a:ext cx="4878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B</a:t>
            </a:r>
            <a:r>
              <a:rPr baseline="-25000" lang="en" sz="1800">
                <a:solidFill>
                  <a:srgbClr val="FF00FF"/>
                </a:solidFill>
                <a:latin typeface="Lobster"/>
                <a:ea typeface="Lobster"/>
                <a:cs typeface="Lobster"/>
                <a:sym typeface="Lobster"/>
              </a:rPr>
              <a:t>21</a:t>
            </a:r>
            <a:endParaRPr baseline="-25000" sz="1800">
              <a:solidFill>
                <a:srgbClr val="FF00FF"/>
              </a:solidFill>
              <a:latin typeface="Lobster"/>
              <a:ea typeface="Lobster"/>
              <a:cs typeface="Lobster"/>
              <a:sym typeface="Lobster"/>
            </a:endParaRPr>
          </a:p>
        </p:txBody>
      </p:sp>
      <p:sp>
        <p:nvSpPr>
          <p:cNvPr id="1534" name="Google Shape;1534;p83"/>
          <p:cNvSpPr txBox="1"/>
          <p:nvPr/>
        </p:nvSpPr>
        <p:spPr>
          <a:xfrm>
            <a:off x="7497325" y="2508325"/>
            <a:ext cx="4878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B</a:t>
            </a:r>
            <a:r>
              <a:rPr baseline="-25000" lang="en" sz="1800">
                <a:solidFill>
                  <a:srgbClr val="FF00FF"/>
                </a:solidFill>
                <a:latin typeface="Lobster"/>
                <a:ea typeface="Lobster"/>
                <a:cs typeface="Lobster"/>
                <a:sym typeface="Lobster"/>
              </a:rPr>
              <a:t>22</a:t>
            </a:r>
            <a:endParaRPr baseline="-25000" sz="1800">
              <a:solidFill>
                <a:srgbClr val="FF00FF"/>
              </a:solidFill>
              <a:latin typeface="Lobster"/>
              <a:ea typeface="Lobster"/>
              <a:cs typeface="Lobster"/>
              <a:sym typeface="Lobster"/>
            </a:endParaRPr>
          </a:p>
        </p:txBody>
      </p:sp>
      <p:sp>
        <p:nvSpPr>
          <p:cNvPr id="1535" name="Google Shape;1535;p83"/>
          <p:cNvSpPr txBox="1"/>
          <p:nvPr/>
        </p:nvSpPr>
        <p:spPr>
          <a:xfrm>
            <a:off x="2411975" y="3699800"/>
            <a:ext cx="6109500" cy="10467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en">
                <a:solidFill>
                  <a:srgbClr val="FF00FF"/>
                </a:solidFill>
                <a:latin typeface="Lobster"/>
                <a:ea typeface="Lobster"/>
                <a:cs typeface="Lobster"/>
                <a:sym typeface="Lobster"/>
              </a:rPr>
              <a:t>C</a:t>
            </a:r>
            <a:r>
              <a:rPr baseline="-25000" lang="en">
                <a:solidFill>
                  <a:srgbClr val="FF00FF"/>
                </a:solidFill>
                <a:latin typeface="Lobster"/>
                <a:ea typeface="Lobster"/>
                <a:cs typeface="Lobster"/>
                <a:sym typeface="Lobster"/>
              </a:rPr>
              <a:t>11	</a:t>
            </a:r>
            <a:r>
              <a:rPr lang="en">
                <a:solidFill>
                  <a:srgbClr val="FF00FF"/>
                </a:solidFill>
                <a:latin typeface="Lobster"/>
                <a:ea typeface="Lobster"/>
                <a:cs typeface="Lobster"/>
                <a:sym typeface="Lobster"/>
              </a:rPr>
              <a:t>=	A</a:t>
            </a:r>
            <a:r>
              <a:rPr baseline="-25000" lang="en">
                <a:solidFill>
                  <a:srgbClr val="FF00FF"/>
                </a:solidFill>
                <a:latin typeface="Lobster"/>
                <a:ea typeface="Lobster"/>
                <a:cs typeface="Lobster"/>
                <a:sym typeface="Lobster"/>
              </a:rPr>
              <a:t>11  </a:t>
            </a:r>
            <a:r>
              <a:rPr lang="en">
                <a:solidFill>
                  <a:schemeClr val="dk1"/>
                </a:solidFill>
              </a:rPr>
              <a:t>x </a:t>
            </a:r>
            <a:r>
              <a:rPr baseline="-25000" lang="en">
                <a:solidFill>
                  <a:srgbClr val="FF00FF"/>
                </a:solidFill>
                <a:latin typeface="Lobster"/>
                <a:ea typeface="Lobster"/>
                <a:cs typeface="Lobster"/>
                <a:sym typeface="Lobster"/>
              </a:rPr>
              <a:t> </a:t>
            </a:r>
            <a:r>
              <a:rPr lang="en">
                <a:solidFill>
                  <a:srgbClr val="FF00FF"/>
                </a:solidFill>
                <a:latin typeface="Lobster"/>
                <a:ea typeface="Lobster"/>
                <a:cs typeface="Lobster"/>
                <a:sym typeface="Lobster"/>
              </a:rPr>
              <a:t>B</a:t>
            </a:r>
            <a:r>
              <a:rPr baseline="-25000" lang="en">
                <a:solidFill>
                  <a:srgbClr val="FF00FF"/>
                </a:solidFill>
                <a:latin typeface="Lobster"/>
                <a:ea typeface="Lobster"/>
                <a:cs typeface="Lobster"/>
                <a:sym typeface="Lobster"/>
              </a:rPr>
              <a:t>11  </a:t>
            </a:r>
            <a:r>
              <a:rPr b="1" lang="en">
                <a:solidFill>
                  <a:schemeClr val="accent4"/>
                </a:solidFill>
                <a:latin typeface="Courier New"/>
                <a:ea typeface="Courier New"/>
                <a:cs typeface="Courier New"/>
                <a:sym typeface="Courier New"/>
              </a:rPr>
              <a:t>	+	</a:t>
            </a:r>
            <a:r>
              <a:rPr lang="en">
                <a:solidFill>
                  <a:srgbClr val="FF00FF"/>
                </a:solidFill>
                <a:latin typeface="Lobster"/>
                <a:ea typeface="Lobster"/>
                <a:cs typeface="Lobster"/>
                <a:sym typeface="Lobster"/>
              </a:rPr>
              <a:t>A</a:t>
            </a:r>
            <a:r>
              <a:rPr baseline="-25000" lang="en">
                <a:solidFill>
                  <a:srgbClr val="FF00FF"/>
                </a:solidFill>
                <a:latin typeface="Lobster"/>
                <a:ea typeface="Lobster"/>
                <a:cs typeface="Lobster"/>
                <a:sym typeface="Lobster"/>
              </a:rPr>
              <a:t>12  </a:t>
            </a:r>
            <a:r>
              <a:rPr lang="en">
                <a:solidFill>
                  <a:schemeClr val="dk1"/>
                </a:solidFill>
              </a:rPr>
              <a:t>x</a:t>
            </a:r>
            <a:r>
              <a:rPr baseline="-25000" lang="en">
                <a:solidFill>
                  <a:srgbClr val="FF00FF"/>
                </a:solidFill>
                <a:latin typeface="Lobster"/>
                <a:ea typeface="Lobster"/>
                <a:cs typeface="Lobster"/>
                <a:sym typeface="Lobster"/>
              </a:rPr>
              <a:t> </a:t>
            </a:r>
            <a:r>
              <a:rPr lang="en">
                <a:solidFill>
                  <a:srgbClr val="FF00FF"/>
                </a:solidFill>
                <a:latin typeface="Lobster"/>
                <a:ea typeface="Lobster"/>
                <a:cs typeface="Lobster"/>
                <a:sym typeface="Lobster"/>
              </a:rPr>
              <a:t>B</a:t>
            </a:r>
            <a:r>
              <a:rPr baseline="-25000" lang="en">
                <a:solidFill>
                  <a:srgbClr val="FF00FF"/>
                </a:solidFill>
                <a:latin typeface="Lobster"/>
                <a:ea typeface="Lobster"/>
                <a:cs typeface="Lobster"/>
                <a:sym typeface="Lobster"/>
              </a:rPr>
              <a:t>21  </a:t>
            </a:r>
            <a:endParaRPr b="1">
              <a:solidFill>
                <a:schemeClr val="accent4"/>
              </a:solidFill>
              <a:latin typeface="Courier New"/>
              <a:ea typeface="Courier New"/>
              <a:cs typeface="Courier New"/>
              <a:sym typeface="Courier New"/>
            </a:endParaRPr>
          </a:p>
          <a:p>
            <a:pPr indent="0" lvl="0" marL="457200" rtl="0" algn="l">
              <a:spcBef>
                <a:spcPts val="0"/>
              </a:spcBef>
              <a:spcAft>
                <a:spcPts val="0"/>
              </a:spcAft>
              <a:buNone/>
            </a:pPr>
            <a:r>
              <a:rPr lang="en">
                <a:solidFill>
                  <a:srgbClr val="FF00FF"/>
                </a:solidFill>
                <a:latin typeface="Lobster"/>
                <a:ea typeface="Lobster"/>
                <a:cs typeface="Lobster"/>
                <a:sym typeface="Lobster"/>
              </a:rPr>
              <a:t>C</a:t>
            </a:r>
            <a:r>
              <a:rPr baseline="-25000" lang="en">
                <a:solidFill>
                  <a:srgbClr val="FF00FF"/>
                </a:solidFill>
                <a:latin typeface="Lobster"/>
                <a:ea typeface="Lobster"/>
                <a:cs typeface="Lobster"/>
                <a:sym typeface="Lobster"/>
              </a:rPr>
              <a:t>12 	</a:t>
            </a:r>
            <a:r>
              <a:rPr lang="en">
                <a:solidFill>
                  <a:srgbClr val="FF00FF"/>
                </a:solidFill>
                <a:latin typeface="Lobster"/>
                <a:ea typeface="Lobster"/>
                <a:cs typeface="Lobster"/>
                <a:sym typeface="Lobster"/>
              </a:rPr>
              <a:t>=	A</a:t>
            </a:r>
            <a:r>
              <a:rPr baseline="-25000" lang="en">
                <a:solidFill>
                  <a:srgbClr val="FF00FF"/>
                </a:solidFill>
                <a:latin typeface="Lobster"/>
                <a:ea typeface="Lobster"/>
                <a:cs typeface="Lobster"/>
                <a:sym typeface="Lobster"/>
              </a:rPr>
              <a:t>11  </a:t>
            </a:r>
            <a:r>
              <a:rPr lang="en">
                <a:solidFill>
                  <a:schemeClr val="dk1"/>
                </a:solidFill>
              </a:rPr>
              <a:t>x </a:t>
            </a:r>
            <a:r>
              <a:rPr baseline="-25000" lang="en">
                <a:solidFill>
                  <a:srgbClr val="FF00FF"/>
                </a:solidFill>
                <a:latin typeface="Lobster"/>
                <a:ea typeface="Lobster"/>
                <a:cs typeface="Lobster"/>
                <a:sym typeface="Lobster"/>
              </a:rPr>
              <a:t> </a:t>
            </a:r>
            <a:r>
              <a:rPr lang="en">
                <a:solidFill>
                  <a:srgbClr val="FF00FF"/>
                </a:solidFill>
                <a:latin typeface="Lobster"/>
                <a:ea typeface="Lobster"/>
                <a:cs typeface="Lobster"/>
                <a:sym typeface="Lobster"/>
              </a:rPr>
              <a:t>B</a:t>
            </a:r>
            <a:r>
              <a:rPr baseline="-25000" lang="en">
                <a:solidFill>
                  <a:srgbClr val="FF00FF"/>
                </a:solidFill>
                <a:latin typeface="Lobster"/>
                <a:ea typeface="Lobster"/>
                <a:cs typeface="Lobster"/>
                <a:sym typeface="Lobster"/>
              </a:rPr>
              <a:t>12 </a:t>
            </a:r>
            <a:r>
              <a:rPr b="1" lang="en">
                <a:solidFill>
                  <a:schemeClr val="accent4"/>
                </a:solidFill>
                <a:latin typeface="Courier New"/>
                <a:ea typeface="Courier New"/>
                <a:cs typeface="Courier New"/>
                <a:sym typeface="Courier New"/>
              </a:rPr>
              <a:t>	+	</a:t>
            </a:r>
            <a:r>
              <a:rPr lang="en">
                <a:solidFill>
                  <a:srgbClr val="FF00FF"/>
                </a:solidFill>
                <a:latin typeface="Lobster"/>
                <a:ea typeface="Lobster"/>
                <a:cs typeface="Lobster"/>
                <a:sym typeface="Lobster"/>
              </a:rPr>
              <a:t>A</a:t>
            </a:r>
            <a:r>
              <a:rPr baseline="-25000" lang="en">
                <a:solidFill>
                  <a:srgbClr val="FF00FF"/>
                </a:solidFill>
                <a:latin typeface="Lobster"/>
                <a:ea typeface="Lobster"/>
                <a:cs typeface="Lobster"/>
                <a:sym typeface="Lobster"/>
              </a:rPr>
              <a:t>12  </a:t>
            </a:r>
            <a:r>
              <a:rPr lang="en">
                <a:solidFill>
                  <a:schemeClr val="dk1"/>
                </a:solidFill>
              </a:rPr>
              <a:t>x </a:t>
            </a:r>
            <a:r>
              <a:rPr baseline="-25000" lang="en">
                <a:solidFill>
                  <a:srgbClr val="FF00FF"/>
                </a:solidFill>
                <a:latin typeface="Lobster"/>
                <a:ea typeface="Lobster"/>
                <a:cs typeface="Lobster"/>
                <a:sym typeface="Lobster"/>
              </a:rPr>
              <a:t> </a:t>
            </a:r>
            <a:r>
              <a:rPr lang="en">
                <a:solidFill>
                  <a:srgbClr val="FF00FF"/>
                </a:solidFill>
                <a:latin typeface="Lobster"/>
                <a:ea typeface="Lobster"/>
                <a:cs typeface="Lobster"/>
                <a:sym typeface="Lobster"/>
              </a:rPr>
              <a:t>B</a:t>
            </a:r>
            <a:r>
              <a:rPr baseline="-25000" lang="en">
                <a:solidFill>
                  <a:srgbClr val="FF00FF"/>
                </a:solidFill>
                <a:latin typeface="Lobster"/>
                <a:ea typeface="Lobster"/>
                <a:cs typeface="Lobster"/>
                <a:sym typeface="Lobster"/>
              </a:rPr>
              <a:t>22</a:t>
            </a:r>
            <a:endParaRPr b="1">
              <a:solidFill>
                <a:schemeClr val="accent4"/>
              </a:solidFill>
              <a:latin typeface="Courier New"/>
              <a:ea typeface="Courier New"/>
              <a:cs typeface="Courier New"/>
              <a:sym typeface="Courier New"/>
            </a:endParaRPr>
          </a:p>
          <a:p>
            <a:pPr indent="0" lvl="0" marL="457200" rtl="0" algn="l">
              <a:spcBef>
                <a:spcPts val="0"/>
              </a:spcBef>
              <a:spcAft>
                <a:spcPts val="0"/>
              </a:spcAft>
              <a:buNone/>
            </a:pPr>
            <a:r>
              <a:rPr lang="en">
                <a:solidFill>
                  <a:srgbClr val="FF00FF"/>
                </a:solidFill>
                <a:latin typeface="Lobster"/>
                <a:ea typeface="Lobster"/>
                <a:cs typeface="Lobster"/>
                <a:sym typeface="Lobster"/>
              </a:rPr>
              <a:t>C</a:t>
            </a:r>
            <a:r>
              <a:rPr baseline="-25000" lang="en">
                <a:solidFill>
                  <a:srgbClr val="FF00FF"/>
                </a:solidFill>
                <a:latin typeface="Lobster"/>
                <a:ea typeface="Lobster"/>
                <a:cs typeface="Lobster"/>
                <a:sym typeface="Lobster"/>
              </a:rPr>
              <a:t>21	</a:t>
            </a:r>
            <a:r>
              <a:rPr lang="en">
                <a:solidFill>
                  <a:srgbClr val="FF00FF"/>
                </a:solidFill>
                <a:latin typeface="Lobster"/>
                <a:ea typeface="Lobster"/>
                <a:cs typeface="Lobster"/>
                <a:sym typeface="Lobster"/>
              </a:rPr>
              <a:t>=</a:t>
            </a:r>
            <a:r>
              <a:rPr baseline="-25000" lang="en">
                <a:solidFill>
                  <a:srgbClr val="FF00FF"/>
                </a:solidFill>
                <a:latin typeface="Lobster"/>
                <a:ea typeface="Lobster"/>
                <a:cs typeface="Lobster"/>
                <a:sym typeface="Lobster"/>
              </a:rPr>
              <a:t>	</a:t>
            </a:r>
            <a:r>
              <a:rPr lang="en">
                <a:solidFill>
                  <a:srgbClr val="FF00FF"/>
                </a:solidFill>
                <a:latin typeface="Lobster"/>
                <a:ea typeface="Lobster"/>
                <a:cs typeface="Lobster"/>
                <a:sym typeface="Lobster"/>
              </a:rPr>
              <a:t>A</a:t>
            </a:r>
            <a:r>
              <a:rPr baseline="-25000" lang="en">
                <a:solidFill>
                  <a:srgbClr val="FF00FF"/>
                </a:solidFill>
                <a:latin typeface="Lobster"/>
                <a:ea typeface="Lobster"/>
                <a:cs typeface="Lobster"/>
                <a:sym typeface="Lobster"/>
              </a:rPr>
              <a:t>21  </a:t>
            </a:r>
            <a:r>
              <a:rPr lang="en">
                <a:solidFill>
                  <a:schemeClr val="dk1"/>
                </a:solidFill>
              </a:rPr>
              <a:t>x </a:t>
            </a:r>
            <a:r>
              <a:rPr baseline="-25000" lang="en">
                <a:solidFill>
                  <a:srgbClr val="FF00FF"/>
                </a:solidFill>
                <a:latin typeface="Lobster"/>
                <a:ea typeface="Lobster"/>
                <a:cs typeface="Lobster"/>
                <a:sym typeface="Lobster"/>
              </a:rPr>
              <a:t> </a:t>
            </a:r>
            <a:r>
              <a:rPr lang="en">
                <a:solidFill>
                  <a:srgbClr val="FF00FF"/>
                </a:solidFill>
                <a:latin typeface="Lobster"/>
                <a:ea typeface="Lobster"/>
                <a:cs typeface="Lobster"/>
                <a:sym typeface="Lobster"/>
              </a:rPr>
              <a:t>B</a:t>
            </a:r>
            <a:r>
              <a:rPr baseline="-25000" lang="en">
                <a:solidFill>
                  <a:srgbClr val="FF00FF"/>
                </a:solidFill>
                <a:latin typeface="Lobster"/>
                <a:ea typeface="Lobster"/>
                <a:cs typeface="Lobster"/>
                <a:sym typeface="Lobster"/>
              </a:rPr>
              <a:t>11 </a:t>
            </a:r>
            <a:r>
              <a:rPr b="1" lang="en">
                <a:solidFill>
                  <a:schemeClr val="accent4"/>
                </a:solidFill>
                <a:latin typeface="Courier New"/>
                <a:ea typeface="Courier New"/>
                <a:cs typeface="Courier New"/>
                <a:sym typeface="Courier New"/>
              </a:rPr>
              <a:t>	+	</a:t>
            </a:r>
            <a:r>
              <a:rPr lang="en">
                <a:solidFill>
                  <a:srgbClr val="FF00FF"/>
                </a:solidFill>
                <a:latin typeface="Lobster"/>
                <a:ea typeface="Lobster"/>
                <a:cs typeface="Lobster"/>
                <a:sym typeface="Lobster"/>
              </a:rPr>
              <a:t>A</a:t>
            </a:r>
            <a:r>
              <a:rPr baseline="-25000" lang="en">
                <a:solidFill>
                  <a:srgbClr val="FF00FF"/>
                </a:solidFill>
                <a:latin typeface="Lobster"/>
                <a:ea typeface="Lobster"/>
                <a:cs typeface="Lobster"/>
                <a:sym typeface="Lobster"/>
              </a:rPr>
              <a:t>22  </a:t>
            </a:r>
            <a:r>
              <a:rPr lang="en">
                <a:solidFill>
                  <a:schemeClr val="dk1"/>
                </a:solidFill>
              </a:rPr>
              <a:t>x </a:t>
            </a:r>
            <a:r>
              <a:rPr lang="en">
                <a:solidFill>
                  <a:srgbClr val="FF00FF"/>
                </a:solidFill>
                <a:latin typeface="Lobster"/>
                <a:ea typeface="Lobster"/>
                <a:cs typeface="Lobster"/>
                <a:sym typeface="Lobster"/>
              </a:rPr>
              <a:t>B</a:t>
            </a:r>
            <a:r>
              <a:rPr baseline="-25000" lang="en">
                <a:solidFill>
                  <a:srgbClr val="FF00FF"/>
                </a:solidFill>
                <a:latin typeface="Lobster"/>
                <a:ea typeface="Lobster"/>
                <a:cs typeface="Lobster"/>
                <a:sym typeface="Lobster"/>
              </a:rPr>
              <a:t>21 </a:t>
            </a:r>
            <a:endParaRPr b="1">
              <a:solidFill>
                <a:schemeClr val="accent4"/>
              </a:solidFill>
              <a:latin typeface="Courier New"/>
              <a:ea typeface="Courier New"/>
              <a:cs typeface="Courier New"/>
              <a:sym typeface="Courier New"/>
            </a:endParaRPr>
          </a:p>
          <a:p>
            <a:pPr indent="0" lvl="0" marL="457200" rtl="0" algn="l">
              <a:spcBef>
                <a:spcPts val="0"/>
              </a:spcBef>
              <a:spcAft>
                <a:spcPts val="0"/>
              </a:spcAft>
              <a:buNone/>
            </a:pPr>
            <a:r>
              <a:rPr lang="en">
                <a:solidFill>
                  <a:srgbClr val="FF00FF"/>
                </a:solidFill>
                <a:latin typeface="Lobster"/>
                <a:ea typeface="Lobster"/>
                <a:cs typeface="Lobster"/>
                <a:sym typeface="Lobster"/>
              </a:rPr>
              <a:t>C</a:t>
            </a:r>
            <a:r>
              <a:rPr baseline="-25000" lang="en">
                <a:solidFill>
                  <a:srgbClr val="FF00FF"/>
                </a:solidFill>
                <a:latin typeface="Lobster"/>
                <a:ea typeface="Lobster"/>
                <a:cs typeface="Lobster"/>
                <a:sym typeface="Lobster"/>
              </a:rPr>
              <a:t>22 	</a:t>
            </a:r>
            <a:r>
              <a:rPr lang="en">
                <a:solidFill>
                  <a:srgbClr val="FF00FF"/>
                </a:solidFill>
                <a:latin typeface="Lobster"/>
                <a:ea typeface="Lobster"/>
                <a:cs typeface="Lobster"/>
                <a:sym typeface="Lobster"/>
              </a:rPr>
              <a:t>=	A</a:t>
            </a:r>
            <a:r>
              <a:rPr baseline="-25000" lang="en">
                <a:solidFill>
                  <a:srgbClr val="FF00FF"/>
                </a:solidFill>
                <a:latin typeface="Lobster"/>
                <a:ea typeface="Lobster"/>
                <a:cs typeface="Lobster"/>
                <a:sym typeface="Lobster"/>
              </a:rPr>
              <a:t>21  </a:t>
            </a:r>
            <a:r>
              <a:rPr lang="en">
                <a:solidFill>
                  <a:schemeClr val="dk1"/>
                </a:solidFill>
              </a:rPr>
              <a:t>x </a:t>
            </a:r>
            <a:r>
              <a:rPr baseline="-25000" lang="en">
                <a:solidFill>
                  <a:srgbClr val="FF00FF"/>
                </a:solidFill>
                <a:latin typeface="Lobster"/>
                <a:ea typeface="Lobster"/>
                <a:cs typeface="Lobster"/>
                <a:sym typeface="Lobster"/>
              </a:rPr>
              <a:t> </a:t>
            </a:r>
            <a:r>
              <a:rPr lang="en">
                <a:solidFill>
                  <a:srgbClr val="FF00FF"/>
                </a:solidFill>
                <a:latin typeface="Lobster"/>
                <a:ea typeface="Lobster"/>
                <a:cs typeface="Lobster"/>
                <a:sym typeface="Lobster"/>
              </a:rPr>
              <a:t>B</a:t>
            </a:r>
            <a:r>
              <a:rPr baseline="-25000" lang="en">
                <a:solidFill>
                  <a:srgbClr val="FF00FF"/>
                </a:solidFill>
                <a:latin typeface="Lobster"/>
                <a:ea typeface="Lobster"/>
                <a:cs typeface="Lobster"/>
                <a:sym typeface="Lobster"/>
              </a:rPr>
              <a:t>11 </a:t>
            </a:r>
            <a:r>
              <a:rPr b="1" lang="en">
                <a:solidFill>
                  <a:schemeClr val="accent4"/>
                </a:solidFill>
                <a:latin typeface="Courier New"/>
                <a:ea typeface="Courier New"/>
                <a:cs typeface="Courier New"/>
                <a:sym typeface="Courier New"/>
              </a:rPr>
              <a:t>	+	</a:t>
            </a:r>
            <a:r>
              <a:rPr lang="en">
                <a:solidFill>
                  <a:srgbClr val="FF00FF"/>
                </a:solidFill>
                <a:latin typeface="Lobster"/>
                <a:ea typeface="Lobster"/>
                <a:cs typeface="Lobster"/>
                <a:sym typeface="Lobster"/>
              </a:rPr>
              <a:t>A</a:t>
            </a:r>
            <a:r>
              <a:rPr baseline="-25000" lang="en">
                <a:solidFill>
                  <a:srgbClr val="FF00FF"/>
                </a:solidFill>
                <a:latin typeface="Lobster"/>
                <a:ea typeface="Lobster"/>
                <a:cs typeface="Lobster"/>
                <a:sym typeface="Lobster"/>
              </a:rPr>
              <a:t>22  </a:t>
            </a:r>
            <a:r>
              <a:rPr lang="en">
                <a:solidFill>
                  <a:schemeClr val="dk1"/>
                </a:solidFill>
              </a:rPr>
              <a:t>x </a:t>
            </a:r>
            <a:r>
              <a:rPr lang="en">
                <a:solidFill>
                  <a:srgbClr val="FF00FF"/>
                </a:solidFill>
                <a:latin typeface="Lobster"/>
                <a:ea typeface="Lobster"/>
                <a:cs typeface="Lobster"/>
                <a:sym typeface="Lobster"/>
              </a:rPr>
              <a:t>B</a:t>
            </a:r>
            <a:r>
              <a:rPr baseline="-25000" lang="en">
                <a:solidFill>
                  <a:srgbClr val="FF00FF"/>
                </a:solidFill>
                <a:latin typeface="Lobster"/>
                <a:ea typeface="Lobster"/>
                <a:cs typeface="Lobster"/>
                <a:sym typeface="Lobster"/>
              </a:rPr>
              <a:t>21 </a:t>
            </a:r>
            <a:endParaRPr sz="1900"/>
          </a:p>
        </p:txBody>
      </p:sp>
      <p:sp>
        <p:nvSpPr>
          <p:cNvPr id="1536" name="Google Shape;1536;p83"/>
          <p:cNvSpPr/>
          <p:nvPr/>
        </p:nvSpPr>
        <p:spPr>
          <a:xfrm>
            <a:off x="625075" y="1525500"/>
            <a:ext cx="855900" cy="760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2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2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0" name="Shape 1540"/>
        <p:cNvGrpSpPr/>
        <p:nvPr/>
      </p:nvGrpSpPr>
      <p:grpSpPr>
        <a:xfrm>
          <a:off x="0" y="0"/>
          <a:ext cx="0" cy="0"/>
          <a:chOff x="0" y="0"/>
          <a:chExt cx="0" cy="0"/>
        </a:xfrm>
      </p:grpSpPr>
      <p:pic>
        <p:nvPicPr>
          <p:cNvPr id="1541" name="Google Shape;1541;p84"/>
          <p:cNvPicPr preferRelativeResize="0"/>
          <p:nvPr/>
        </p:nvPicPr>
        <p:blipFill>
          <a:blip r:embed="rId3">
            <a:alphaModFix/>
          </a:blip>
          <a:stretch>
            <a:fillRect/>
          </a:stretch>
        </p:blipFill>
        <p:spPr>
          <a:xfrm>
            <a:off x="8357275" y="73375"/>
            <a:ext cx="667701" cy="760599"/>
          </a:xfrm>
          <a:prstGeom prst="rect">
            <a:avLst/>
          </a:prstGeom>
          <a:noFill/>
          <a:ln>
            <a:noFill/>
          </a:ln>
        </p:spPr>
      </p:pic>
      <p:sp>
        <p:nvSpPr>
          <p:cNvPr id="1542" name="Google Shape;1542;p84"/>
          <p:cNvSpPr/>
          <p:nvPr/>
        </p:nvSpPr>
        <p:spPr>
          <a:xfrm>
            <a:off x="152775" y="128875"/>
            <a:ext cx="2135100" cy="1829700"/>
          </a:xfrm>
          <a:prstGeom prst="bracketPair">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libri"/>
                <a:ea typeface="Calibri"/>
                <a:cs typeface="Calibri"/>
                <a:sym typeface="Calibri"/>
              </a:rPr>
              <a:t>C</a:t>
            </a:r>
            <a:r>
              <a:rPr baseline="-25000" lang="en">
                <a:latin typeface="Calibri"/>
                <a:ea typeface="Calibri"/>
                <a:cs typeface="Calibri"/>
                <a:sym typeface="Calibri"/>
              </a:rPr>
              <a:t>11</a:t>
            </a:r>
            <a:r>
              <a:rPr lang="en">
                <a:latin typeface="Calibri"/>
                <a:ea typeface="Calibri"/>
                <a:cs typeface="Calibri"/>
                <a:sym typeface="Calibri"/>
              </a:rPr>
              <a:t> 	C</a:t>
            </a:r>
            <a:r>
              <a:rPr baseline="-25000" lang="en">
                <a:latin typeface="Calibri"/>
                <a:ea typeface="Calibri"/>
                <a:cs typeface="Calibri"/>
                <a:sym typeface="Calibri"/>
              </a:rPr>
              <a:t>12</a:t>
            </a:r>
            <a:r>
              <a:rPr lang="en">
                <a:latin typeface="Calibri"/>
                <a:ea typeface="Calibri"/>
                <a:cs typeface="Calibri"/>
                <a:sym typeface="Calibri"/>
              </a:rPr>
              <a:t>	C</a:t>
            </a:r>
            <a:r>
              <a:rPr baseline="-25000" lang="en">
                <a:latin typeface="Calibri"/>
                <a:ea typeface="Calibri"/>
                <a:cs typeface="Calibri"/>
                <a:sym typeface="Calibri"/>
              </a:rPr>
              <a:t>13</a:t>
            </a:r>
            <a:r>
              <a:rPr lang="en">
                <a:latin typeface="Calibri"/>
                <a:ea typeface="Calibri"/>
                <a:cs typeface="Calibri"/>
                <a:sym typeface="Calibri"/>
              </a:rPr>
              <a:t>	C</a:t>
            </a:r>
            <a:r>
              <a:rPr baseline="-25000" lang="en">
                <a:latin typeface="Calibri"/>
                <a:ea typeface="Calibri"/>
                <a:cs typeface="Calibri"/>
                <a:sym typeface="Calibri"/>
              </a:rPr>
              <a:t>14</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latin typeface="Calibri"/>
                <a:ea typeface="Calibri"/>
                <a:cs typeface="Calibri"/>
                <a:sym typeface="Calibri"/>
              </a:rPr>
              <a:t>C</a:t>
            </a:r>
            <a:r>
              <a:rPr baseline="-25000" lang="en">
                <a:latin typeface="Calibri"/>
                <a:ea typeface="Calibri"/>
                <a:cs typeface="Calibri"/>
                <a:sym typeface="Calibri"/>
              </a:rPr>
              <a:t>21</a:t>
            </a:r>
            <a:r>
              <a:rPr lang="en">
                <a:latin typeface="Calibri"/>
                <a:ea typeface="Calibri"/>
                <a:cs typeface="Calibri"/>
                <a:sym typeface="Calibri"/>
              </a:rPr>
              <a:t>	C</a:t>
            </a:r>
            <a:r>
              <a:rPr baseline="-25000" lang="en">
                <a:latin typeface="Calibri"/>
                <a:ea typeface="Calibri"/>
                <a:cs typeface="Calibri"/>
                <a:sym typeface="Calibri"/>
              </a:rPr>
              <a:t>22</a:t>
            </a:r>
            <a:r>
              <a:rPr lang="en">
                <a:latin typeface="Calibri"/>
                <a:ea typeface="Calibri"/>
                <a:cs typeface="Calibri"/>
                <a:sym typeface="Calibri"/>
              </a:rPr>
              <a:t>	C</a:t>
            </a:r>
            <a:r>
              <a:rPr baseline="-25000" lang="en">
                <a:latin typeface="Calibri"/>
                <a:ea typeface="Calibri"/>
                <a:cs typeface="Calibri"/>
                <a:sym typeface="Calibri"/>
              </a:rPr>
              <a:t>23</a:t>
            </a:r>
            <a:r>
              <a:rPr lang="en">
                <a:latin typeface="Calibri"/>
                <a:ea typeface="Calibri"/>
                <a:cs typeface="Calibri"/>
                <a:sym typeface="Calibri"/>
              </a:rPr>
              <a:t>	C</a:t>
            </a:r>
            <a:r>
              <a:rPr baseline="-25000" lang="en">
                <a:latin typeface="Calibri"/>
                <a:ea typeface="Calibri"/>
                <a:cs typeface="Calibri"/>
                <a:sym typeface="Calibri"/>
              </a:rPr>
              <a:t>24</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solidFill>
                  <a:schemeClr val="dk1"/>
                </a:solidFill>
                <a:latin typeface="Calibri"/>
                <a:ea typeface="Calibri"/>
                <a:cs typeface="Calibri"/>
                <a:sym typeface="Calibri"/>
              </a:rPr>
              <a:t>C</a:t>
            </a:r>
            <a:r>
              <a:rPr baseline="-25000" lang="en">
                <a:solidFill>
                  <a:schemeClr val="dk1"/>
                </a:solidFill>
                <a:latin typeface="Calibri"/>
                <a:ea typeface="Calibri"/>
                <a:cs typeface="Calibri"/>
                <a:sym typeface="Calibri"/>
              </a:rPr>
              <a:t>31</a:t>
            </a:r>
            <a:r>
              <a:rPr lang="en">
                <a:solidFill>
                  <a:schemeClr val="dk1"/>
                </a:solidFill>
                <a:latin typeface="Calibri"/>
                <a:ea typeface="Calibri"/>
                <a:cs typeface="Calibri"/>
                <a:sym typeface="Calibri"/>
              </a:rPr>
              <a:t>	C</a:t>
            </a:r>
            <a:r>
              <a:rPr baseline="-25000" lang="en">
                <a:solidFill>
                  <a:schemeClr val="dk1"/>
                </a:solidFill>
                <a:latin typeface="Calibri"/>
                <a:ea typeface="Calibri"/>
                <a:cs typeface="Calibri"/>
                <a:sym typeface="Calibri"/>
              </a:rPr>
              <a:t>32</a:t>
            </a:r>
            <a:r>
              <a:rPr lang="en">
                <a:solidFill>
                  <a:schemeClr val="dk1"/>
                </a:solidFill>
                <a:latin typeface="Calibri"/>
                <a:ea typeface="Calibri"/>
                <a:cs typeface="Calibri"/>
                <a:sym typeface="Calibri"/>
              </a:rPr>
              <a:t>	C</a:t>
            </a:r>
            <a:r>
              <a:rPr baseline="-25000" lang="en">
                <a:solidFill>
                  <a:schemeClr val="dk1"/>
                </a:solidFill>
                <a:latin typeface="Calibri"/>
                <a:ea typeface="Calibri"/>
                <a:cs typeface="Calibri"/>
                <a:sym typeface="Calibri"/>
              </a:rPr>
              <a:t>33</a:t>
            </a:r>
            <a:r>
              <a:rPr lang="en">
                <a:solidFill>
                  <a:schemeClr val="dk1"/>
                </a:solidFill>
                <a:latin typeface="Calibri"/>
                <a:ea typeface="Calibri"/>
                <a:cs typeface="Calibri"/>
                <a:sym typeface="Calibri"/>
              </a:rPr>
              <a:t>	C</a:t>
            </a:r>
            <a:r>
              <a:rPr baseline="-25000" lang="en">
                <a:solidFill>
                  <a:schemeClr val="dk1"/>
                </a:solidFill>
                <a:latin typeface="Calibri"/>
                <a:ea typeface="Calibri"/>
                <a:cs typeface="Calibri"/>
                <a:sym typeface="Calibri"/>
              </a:rPr>
              <a:t>34</a:t>
            </a:r>
            <a:endParaRPr baseline="-25000">
              <a:solidFill>
                <a:schemeClr val="dk1"/>
              </a:solidFill>
              <a:latin typeface="Calibri"/>
              <a:ea typeface="Calibri"/>
              <a:cs typeface="Calibri"/>
              <a:sym typeface="Calibri"/>
            </a:endParaRPr>
          </a:p>
          <a:p>
            <a:pPr indent="0" lvl="0" marL="0" rtl="0" algn="ctr">
              <a:spcBef>
                <a:spcPts val="0"/>
              </a:spcBef>
              <a:spcAft>
                <a:spcPts val="0"/>
              </a:spcAft>
              <a:buNone/>
            </a:pPr>
            <a:r>
              <a:t/>
            </a:r>
            <a:endParaRPr baseline="-25000">
              <a:solidFill>
                <a:schemeClr val="dk1"/>
              </a:solidFill>
              <a:latin typeface="Calibri"/>
              <a:ea typeface="Calibri"/>
              <a:cs typeface="Calibri"/>
              <a:sym typeface="Calibri"/>
            </a:endParaRPr>
          </a:p>
          <a:p>
            <a:pPr indent="0" lvl="0" marL="0" rtl="0" algn="ctr">
              <a:spcBef>
                <a:spcPts val="0"/>
              </a:spcBef>
              <a:spcAft>
                <a:spcPts val="0"/>
              </a:spcAft>
              <a:buNone/>
            </a:pPr>
            <a:r>
              <a:rPr lang="en">
                <a:solidFill>
                  <a:schemeClr val="dk1"/>
                </a:solidFill>
                <a:latin typeface="Calibri"/>
                <a:ea typeface="Calibri"/>
                <a:cs typeface="Calibri"/>
                <a:sym typeface="Calibri"/>
              </a:rPr>
              <a:t>C</a:t>
            </a:r>
            <a:r>
              <a:rPr baseline="-25000" lang="en">
                <a:solidFill>
                  <a:schemeClr val="dk1"/>
                </a:solidFill>
                <a:latin typeface="Calibri"/>
                <a:ea typeface="Calibri"/>
                <a:cs typeface="Calibri"/>
                <a:sym typeface="Calibri"/>
              </a:rPr>
              <a:t>41</a:t>
            </a:r>
            <a:r>
              <a:rPr lang="en">
                <a:solidFill>
                  <a:schemeClr val="dk1"/>
                </a:solidFill>
                <a:latin typeface="Calibri"/>
                <a:ea typeface="Calibri"/>
                <a:cs typeface="Calibri"/>
                <a:sym typeface="Calibri"/>
              </a:rPr>
              <a:t>	C</a:t>
            </a:r>
            <a:r>
              <a:rPr baseline="-25000" lang="en">
                <a:solidFill>
                  <a:schemeClr val="dk1"/>
                </a:solidFill>
                <a:latin typeface="Calibri"/>
                <a:ea typeface="Calibri"/>
                <a:cs typeface="Calibri"/>
                <a:sym typeface="Calibri"/>
              </a:rPr>
              <a:t>42</a:t>
            </a:r>
            <a:r>
              <a:rPr lang="en">
                <a:solidFill>
                  <a:schemeClr val="dk1"/>
                </a:solidFill>
                <a:latin typeface="Calibri"/>
                <a:ea typeface="Calibri"/>
                <a:cs typeface="Calibri"/>
                <a:sym typeface="Calibri"/>
              </a:rPr>
              <a:t>	C</a:t>
            </a:r>
            <a:r>
              <a:rPr baseline="-25000" lang="en">
                <a:solidFill>
                  <a:schemeClr val="dk1"/>
                </a:solidFill>
                <a:latin typeface="Calibri"/>
                <a:ea typeface="Calibri"/>
                <a:cs typeface="Calibri"/>
                <a:sym typeface="Calibri"/>
              </a:rPr>
              <a:t>43</a:t>
            </a:r>
            <a:r>
              <a:rPr lang="en">
                <a:solidFill>
                  <a:schemeClr val="dk1"/>
                </a:solidFill>
                <a:latin typeface="Calibri"/>
                <a:ea typeface="Calibri"/>
                <a:cs typeface="Calibri"/>
                <a:sym typeface="Calibri"/>
              </a:rPr>
              <a:t>	C</a:t>
            </a:r>
            <a:r>
              <a:rPr baseline="-25000" lang="en">
                <a:solidFill>
                  <a:schemeClr val="dk1"/>
                </a:solidFill>
                <a:latin typeface="Calibri"/>
                <a:ea typeface="Calibri"/>
                <a:cs typeface="Calibri"/>
                <a:sym typeface="Calibri"/>
              </a:rPr>
              <a:t>44</a:t>
            </a:r>
            <a:endParaRPr baseline="-25000">
              <a:solidFill>
                <a:schemeClr val="dk1"/>
              </a:solidFill>
              <a:latin typeface="Calibri"/>
              <a:ea typeface="Calibri"/>
              <a:cs typeface="Calibri"/>
              <a:sym typeface="Calibri"/>
            </a:endParaRPr>
          </a:p>
        </p:txBody>
      </p:sp>
      <p:sp>
        <p:nvSpPr>
          <p:cNvPr id="1543" name="Google Shape;1543;p84"/>
          <p:cNvSpPr/>
          <p:nvPr/>
        </p:nvSpPr>
        <p:spPr>
          <a:xfrm>
            <a:off x="2584804" y="985730"/>
            <a:ext cx="246900" cy="226200"/>
          </a:xfrm>
          <a:prstGeom prst="mathEqual">
            <a:avLst>
              <a:gd fmla="val 23520" name="adj1"/>
              <a:gd fmla="val 1176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544" name="Google Shape;1544;p84"/>
          <p:cNvSpPr/>
          <p:nvPr/>
        </p:nvSpPr>
        <p:spPr>
          <a:xfrm>
            <a:off x="5502375" y="930625"/>
            <a:ext cx="246900" cy="281400"/>
          </a:xfrm>
          <a:prstGeom prst="mathMultiply">
            <a:avLst>
              <a:gd fmla="val 23520"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545" name="Google Shape;1545;p84"/>
          <p:cNvSpPr/>
          <p:nvPr/>
        </p:nvSpPr>
        <p:spPr>
          <a:xfrm>
            <a:off x="3124575" y="128875"/>
            <a:ext cx="2135100" cy="1829700"/>
          </a:xfrm>
          <a:prstGeom prst="bracketPair">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libri"/>
                <a:ea typeface="Calibri"/>
                <a:cs typeface="Calibri"/>
                <a:sym typeface="Calibri"/>
              </a:rPr>
              <a:t>A</a:t>
            </a:r>
            <a:r>
              <a:rPr baseline="-25000" lang="en">
                <a:latin typeface="Calibri"/>
                <a:ea typeface="Calibri"/>
                <a:cs typeface="Calibri"/>
                <a:sym typeface="Calibri"/>
              </a:rPr>
              <a:t>11</a:t>
            </a:r>
            <a:r>
              <a:rPr lang="en">
                <a:latin typeface="Calibri"/>
                <a:ea typeface="Calibri"/>
                <a:cs typeface="Calibri"/>
                <a:sym typeface="Calibri"/>
              </a:rPr>
              <a:t> 	A</a:t>
            </a:r>
            <a:r>
              <a:rPr baseline="-25000" lang="en">
                <a:latin typeface="Calibri"/>
                <a:ea typeface="Calibri"/>
                <a:cs typeface="Calibri"/>
                <a:sym typeface="Calibri"/>
              </a:rPr>
              <a:t>12</a:t>
            </a:r>
            <a:r>
              <a:rPr lang="en">
                <a:latin typeface="Calibri"/>
                <a:ea typeface="Calibri"/>
                <a:cs typeface="Calibri"/>
                <a:sym typeface="Calibri"/>
              </a:rPr>
              <a:t>	A</a:t>
            </a:r>
            <a:r>
              <a:rPr baseline="-25000" lang="en">
                <a:latin typeface="Calibri"/>
                <a:ea typeface="Calibri"/>
                <a:cs typeface="Calibri"/>
                <a:sym typeface="Calibri"/>
              </a:rPr>
              <a:t>13</a:t>
            </a:r>
            <a:r>
              <a:rPr lang="en">
                <a:latin typeface="Calibri"/>
                <a:ea typeface="Calibri"/>
                <a:cs typeface="Calibri"/>
                <a:sym typeface="Calibri"/>
              </a:rPr>
              <a:t>	A</a:t>
            </a:r>
            <a:r>
              <a:rPr baseline="-25000" lang="en">
                <a:latin typeface="Calibri"/>
                <a:ea typeface="Calibri"/>
                <a:cs typeface="Calibri"/>
                <a:sym typeface="Calibri"/>
              </a:rPr>
              <a:t>14</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latin typeface="Calibri"/>
                <a:ea typeface="Calibri"/>
                <a:cs typeface="Calibri"/>
                <a:sym typeface="Calibri"/>
              </a:rPr>
              <a:t>A</a:t>
            </a:r>
            <a:r>
              <a:rPr baseline="-25000" lang="en">
                <a:latin typeface="Calibri"/>
                <a:ea typeface="Calibri"/>
                <a:cs typeface="Calibri"/>
                <a:sym typeface="Calibri"/>
              </a:rPr>
              <a:t>21</a:t>
            </a:r>
            <a:r>
              <a:rPr lang="en">
                <a:latin typeface="Calibri"/>
                <a:ea typeface="Calibri"/>
                <a:cs typeface="Calibri"/>
                <a:sym typeface="Calibri"/>
              </a:rPr>
              <a:t>	A</a:t>
            </a:r>
            <a:r>
              <a:rPr baseline="-25000" lang="en">
                <a:latin typeface="Calibri"/>
                <a:ea typeface="Calibri"/>
                <a:cs typeface="Calibri"/>
                <a:sym typeface="Calibri"/>
              </a:rPr>
              <a:t>22</a:t>
            </a:r>
            <a:r>
              <a:rPr lang="en">
                <a:latin typeface="Calibri"/>
                <a:ea typeface="Calibri"/>
                <a:cs typeface="Calibri"/>
                <a:sym typeface="Calibri"/>
              </a:rPr>
              <a:t>	A</a:t>
            </a:r>
            <a:r>
              <a:rPr baseline="-25000" lang="en">
                <a:latin typeface="Calibri"/>
                <a:ea typeface="Calibri"/>
                <a:cs typeface="Calibri"/>
                <a:sym typeface="Calibri"/>
              </a:rPr>
              <a:t>23</a:t>
            </a:r>
            <a:r>
              <a:rPr lang="en">
                <a:latin typeface="Calibri"/>
                <a:ea typeface="Calibri"/>
                <a:cs typeface="Calibri"/>
                <a:sym typeface="Calibri"/>
              </a:rPr>
              <a:t>	A</a:t>
            </a:r>
            <a:r>
              <a:rPr baseline="-25000" lang="en">
                <a:latin typeface="Calibri"/>
                <a:ea typeface="Calibri"/>
                <a:cs typeface="Calibri"/>
                <a:sym typeface="Calibri"/>
              </a:rPr>
              <a:t>24</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solidFill>
                  <a:schemeClr val="dk1"/>
                </a:solidFill>
                <a:latin typeface="Calibri"/>
                <a:ea typeface="Calibri"/>
                <a:cs typeface="Calibri"/>
                <a:sym typeface="Calibri"/>
              </a:rPr>
              <a:t>A</a:t>
            </a:r>
            <a:r>
              <a:rPr baseline="-25000" lang="en">
                <a:solidFill>
                  <a:schemeClr val="dk1"/>
                </a:solidFill>
                <a:latin typeface="Calibri"/>
                <a:ea typeface="Calibri"/>
                <a:cs typeface="Calibri"/>
                <a:sym typeface="Calibri"/>
              </a:rPr>
              <a:t>31</a:t>
            </a:r>
            <a:r>
              <a:rPr lang="en">
                <a:solidFill>
                  <a:schemeClr val="dk1"/>
                </a:solidFill>
                <a:latin typeface="Calibri"/>
                <a:ea typeface="Calibri"/>
                <a:cs typeface="Calibri"/>
                <a:sym typeface="Calibri"/>
              </a:rPr>
              <a:t>	A</a:t>
            </a:r>
            <a:r>
              <a:rPr baseline="-25000" lang="en">
                <a:solidFill>
                  <a:schemeClr val="dk1"/>
                </a:solidFill>
                <a:latin typeface="Calibri"/>
                <a:ea typeface="Calibri"/>
                <a:cs typeface="Calibri"/>
                <a:sym typeface="Calibri"/>
              </a:rPr>
              <a:t>32</a:t>
            </a:r>
            <a:r>
              <a:rPr lang="en">
                <a:solidFill>
                  <a:schemeClr val="dk1"/>
                </a:solidFill>
                <a:latin typeface="Calibri"/>
                <a:ea typeface="Calibri"/>
                <a:cs typeface="Calibri"/>
                <a:sym typeface="Calibri"/>
              </a:rPr>
              <a:t>	A</a:t>
            </a:r>
            <a:r>
              <a:rPr baseline="-25000" lang="en">
                <a:solidFill>
                  <a:schemeClr val="dk1"/>
                </a:solidFill>
                <a:latin typeface="Calibri"/>
                <a:ea typeface="Calibri"/>
                <a:cs typeface="Calibri"/>
                <a:sym typeface="Calibri"/>
              </a:rPr>
              <a:t>33</a:t>
            </a:r>
            <a:r>
              <a:rPr lang="en">
                <a:solidFill>
                  <a:schemeClr val="dk1"/>
                </a:solidFill>
                <a:latin typeface="Calibri"/>
                <a:ea typeface="Calibri"/>
                <a:cs typeface="Calibri"/>
                <a:sym typeface="Calibri"/>
              </a:rPr>
              <a:t>	A</a:t>
            </a:r>
            <a:r>
              <a:rPr baseline="-25000" lang="en">
                <a:solidFill>
                  <a:schemeClr val="dk1"/>
                </a:solidFill>
                <a:latin typeface="Calibri"/>
                <a:ea typeface="Calibri"/>
                <a:cs typeface="Calibri"/>
                <a:sym typeface="Calibri"/>
              </a:rPr>
              <a:t>34</a:t>
            </a:r>
            <a:endParaRPr baseline="-25000">
              <a:solidFill>
                <a:schemeClr val="dk1"/>
              </a:solidFill>
              <a:latin typeface="Calibri"/>
              <a:ea typeface="Calibri"/>
              <a:cs typeface="Calibri"/>
              <a:sym typeface="Calibri"/>
            </a:endParaRPr>
          </a:p>
          <a:p>
            <a:pPr indent="0" lvl="0" marL="0" rtl="0" algn="ctr">
              <a:spcBef>
                <a:spcPts val="0"/>
              </a:spcBef>
              <a:spcAft>
                <a:spcPts val="0"/>
              </a:spcAft>
              <a:buNone/>
            </a:pPr>
            <a:r>
              <a:t/>
            </a:r>
            <a:endParaRPr baseline="-25000">
              <a:solidFill>
                <a:schemeClr val="dk1"/>
              </a:solidFill>
              <a:latin typeface="Calibri"/>
              <a:ea typeface="Calibri"/>
              <a:cs typeface="Calibri"/>
              <a:sym typeface="Calibri"/>
            </a:endParaRPr>
          </a:p>
          <a:p>
            <a:pPr indent="0" lvl="0" marL="0" rtl="0" algn="ctr">
              <a:spcBef>
                <a:spcPts val="0"/>
              </a:spcBef>
              <a:spcAft>
                <a:spcPts val="0"/>
              </a:spcAft>
              <a:buNone/>
            </a:pPr>
            <a:r>
              <a:rPr lang="en">
                <a:solidFill>
                  <a:schemeClr val="dk1"/>
                </a:solidFill>
                <a:latin typeface="Calibri"/>
                <a:ea typeface="Calibri"/>
                <a:cs typeface="Calibri"/>
                <a:sym typeface="Calibri"/>
              </a:rPr>
              <a:t>A</a:t>
            </a:r>
            <a:r>
              <a:rPr baseline="-25000" lang="en">
                <a:solidFill>
                  <a:schemeClr val="dk1"/>
                </a:solidFill>
                <a:latin typeface="Calibri"/>
                <a:ea typeface="Calibri"/>
                <a:cs typeface="Calibri"/>
                <a:sym typeface="Calibri"/>
              </a:rPr>
              <a:t>41</a:t>
            </a:r>
            <a:r>
              <a:rPr lang="en">
                <a:solidFill>
                  <a:schemeClr val="dk1"/>
                </a:solidFill>
                <a:latin typeface="Calibri"/>
                <a:ea typeface="Calibri"/>
                <a:cs typeface="Calibri"/>
                <a:sym typeface="Calibri"/>
              </a:rPr>
              <a:t>	A</a:t>
            </a:r>
            <a:r>
              <a:rPr baseline="-25000" lang="en">
                <a:solidFill>
                  <a:schemeClr val="dk1"/>
                </a:solidFill>
                <a:latin typeface="Calibri"/>
                <a:ea typeface="Calibri"/>
                <a:cs typeface="Calibri"/>
                <a:sym typeface="Calibri"/>
              </a:rPr>
              <a:t>42</a:t>
            </a:r>
            <a:r>
              <a:rPr lang="en">
                <a:solidFill>
                  <a:schemeClr val="dk1"/>
                </a:solidFill>
                <a:latin typeface="Calibri"/>
                <a:ea typeface="Calibri"/>
                <a:cs typeface="Calibri"/>
                <a:sym typeface="Calibri"/>
              </a:rPr>
              <a:t>	A</a:t>
            </a:r>
            <a:r>
              <a:rPr baseline="-25000" lang="en">
                <a:solidFill>
                  <a:schemeClr val="dk1"/>
                </a:solidFill>
                <a:latin typeface="Calibri"/>
                <a:ea typeface="Calibri"/>
                <a:cs typeface="Calibri"/>
                <a:sym typeface="Calibri"/>
              </a:rPr>
              <a:t>43</a:t>
            </a:r>
            <a:r>
              <a:rPr lang="en">
                <a:solidFill>
                  <a:schemeClr val="dk1"/>
                </a:solidFill>
                <a:latin typeface="Calibri"/>
                <a:ea typeface="Calibri"/>
                <a:cs typeface="Calibri"/>
                <a:sym typeface="Calibri"/>
              </a:rPr>
              <a:t>	A</a:t>
            </a:r>
            <a:r>
              <a:rPr baseline="-25000" lang="en">
                <a:solidFill>
                  <a:schemeClr val="dk1"/>
                </a:solidFill>
                <a:latin typeface="Calibri"/>
                <a:ea typeface="Calibri"/>
                <a:cs typeface="Calibri"/>
                <a:sym typeface="Calibri"/>
              </a:rPr>
              <a:t>44</a:t>
            </a:r>
            <a:endParaRPr baseline="-25000">
              <a:solidFill>
                <a:schemeClr val="dk1"/>
              </a:solidFill>
              <a:latin typeface="Calibri"/>
              <a:ea typeface="Calibri"/>
              <a:cs typeface="Calibri"/>
              <a:sym typeface="Calibri"/>
            </a:endParaRPr>
          </a:p>
        </p:txBody>
      </p:sp>
      <p:sp>
        <p:nvSpPr>
          <p:cNvPr id="1546" name="Google Shape;1546;p84"/>
          <p:cNvSpPr/>
          <p:nvPr/>
        </p:nvSpPr>
        <p:spPr>
          <a:xfrm>
            <a:off x="5943975" y="128875"/>
            <a:ext cx="2135100" cy="1829700"/>
          </a:xfrm>
          <a:prstGeom prst="bracketPair">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libri"/>
                <a:ea typeface="Calibri"/>
                <a:cs typeface="Calibri"/>
                <a:sym typeface="Calibri"/>
              </a:rPr>
              <a:t>B</a:t>
            </a:r>
            <a:r>
              <a:rPr baseline="-25000" lang="en">
                <a:latin typeface="Calibri"/>
                <a:ea typeface="Calibri"/>
                <a:cs typeface="Calibri"/>
                <a:sym typeface="Calibri"/>
              </a:rPr>
              <a:t>11</a:t>
            </a:r>
            <a:r>
              <a:rPr lang="en">
                <a:latin typeface="Calibri"/>
                <a:ea typeface="Calibri"/>
                <a:cs typeface="Calibri"/>
                <a:sym typeface="Calibri"/>
              </a:rPr>
              <a:t> 	B</a:t>
            </a:r>
            <a:r>
              <a:rPr baseline="-25000" lang="en">
                <a:latin typeface="Calibri"/>
                <a:ea typeface="Calibri"/>
                <a:cs typeface="Calibri"/>
                <a:sym typeface="Calibri"/>
              </a:rPr>
              <a:t>12</a:t>
            </a:r>
            <a:r>
              <a:rPr lang="en">
                <a:latin typeface="Calibri"/>
                <a:ea typeface="Calibri"/>
                <a:cs typeface="Calibri"/>
                <a:sym typeface="Calibri"/>
              </a:rPr>
              <a:t>	B</a:t>
            </a:r>
            <a:r>
              <a:rPr baseline="-25000" lang="en">
                <a:latin typeface="Calibri"/>
                <a:ea typeface="Calibri"/>
                <a:cs typeface="Calibri"/>
                <a:sym typeface="Calibri"/>
              </a:rPr>
              <a:t>13</a:t>
            </a:r>
            <a:r>
              <a:rPr lang="en">
                <a:latin typeface="Calibri"/>
                <a:ea typeface="Calibri"/>
                <a:cs typeface="Calibri"/>
                <a:sym typeface="Calibri"/>
              </a:rPr>
              <a:t>	B</a:t>
            </a:r>
            <a:r>
              <a:rPr baseline="-25000" lang="en">
                <a:latin typeface="Calibri"/>
                <a:ea typeface="Calibri"/>
                <a:cs typeface="Calibri"/>
                <a:sym typeface="Calibri"/>
              </a:rPr>
              <a:t>14</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latin typeface="Calibri"/>
                <a:ea typeface="Calibri"/>
                <a:cs typeface="Calibri"/>
                <a:sym typeface="Calibri"/>
              </a:rPr>
              <a:t>B</a:t>
            </a:r>
            <a:r>
              <a:rPr baseline="-25000" lang="en">
                <a:latin typeface="Calibri"/>
                <a:ea typeface="Calibri"/>
                <a:cs typeface="Calibri"/>
                <a:sym typeface="Calibri"/>
              </a:rPr>
              <a:t>21</a:t>
            </a:r>
            <a:r>
              <a:rPr lang="en">
                <a:latin typeface="Calibri"/>
                <a:ea typeface="Calibri"/>
                <a:cs typeface="Calibri"/>
                <a:sym typeface="Calibri"/>
              </a:rPr>
              <a:t>	B</a:t>
            </a:r>
            <a:r>
              <a:rPr baseline="-25000" lang="en">
                <a:latin typeface="Calibri"/>
                <a:ea typeface="Calibri"/>
                <a:cs typeface="Calibri"/>
                <a:sym typeface="Calibri"/>
              </a:rPr>
              <a:t>22</a:t>
            </a:r>
            <a:r>
              <a:rPr lang="en">
                <a:latin typeface="Calibri"/>
                <a:ea typeface="Calibri"/>
                <a:cs typeface="Calibri"/>
                <a:sym typeface="Calibri"/>
              </a:rPr>
              <a:t>	B</a:t>
            </a:r>
            <a:r>
              <a:rPr baseline="-25000" lang="en">
                <a:latin typeface="Calibri"/>
                <a:ea typeface="Calibri"/>
                <a:cs typeface="Calibri"/>
                <a:sym typeface="Calibri"/>
              </a:rPr>
              <a:t>23</a:t>
            </a:r>
            <a:r>
              <a:rPr lang="en">
                <a:latin typeface="Calibri"/>
                <a:ea typeface="Calibri"/>
                <a:cs typeface="Calibri"/>
                <a:sym typeface="Calibri"/>
              </a:rPr>
              <a:t>	B</a:t>
            </a:r>
            <a:r>
              <a:rPr baseline="-25000" lang="en">
                <a:latin typeface="Calibri"/>
                <a:ea typeface="Calibri"/>
                <a:cs typeface="Calibri"/>
                <a:sym typeface="Calibri"/>
              </a:rPr>
              <a:t>24</a:t>
            </a:r>
            <a:endParaRPr baseline="-25000">
              <a:latin typeface="Calibri"/>
              <a:ea typeface="Calibri"/>
              <a:cs typeface="Calibri"/>
              <a:sym typeface="Calibri"/>
            </a:endParaRPr>
          </a:p>
          <a:p>
            <a:pPr indent="0" lvl="0" marL="0" rtl="0" algn="ctr">
              <a:spcBef>
                <a:spcPts val="0"/>
              </a:spcBef>
              <a:spcAft>
                <a:spcPts val="0"/>
              </a:spcAft>
              <a:buNone/>
            </a:pPr>
            <a:r>
              <a:t/>
            </a:r>
            <a:endParaRPr baseline="-25000">
              <a:latin typeface="Calibri"/>
              <a:ea typeface="Calibri"/>
              <a:cs typeface="Calibri"/>
              <a:sym typeface="Calibri"/>
            </a:endParaRPr>
          </a:p>
          <a:p>
            <a:pPr indent="0" lvl="0" marL="0" rtl="0" algn="ctr">
              <a:spcBef>
                <a:spcPts val="0"/>
              </a:spcBef>
              <a:spcAft>
                <a:spcPts val="0"/>
              </a:spcAft>
              <a:buNone/>
            </a:pPr>
            <a:r>
              <a:rPr lang="en">
                <a:solidFill>
                  <a:schemeClr val="dk1"/>
                </a:solidFill>
                <a:latin typeface="Calibri"/>
                <a:ea typeface="Calibri"/>
                <a:cs typeface="Calibri"/>
                <a:sym typeface="Calibri"/>
              </a:rPr>
              <a:t>B</a:t>
            </a:r>
            <a:r>
              <a:rPr baseline="-25000" lang="en">
                <a:solidFill>
                  <a:schemeClr val="dk1"/>
                </a:solidFill>
                <a:latin typeface="Calibri"/>
                <a:ea typeface="Calibri"/>
                <a:cs typeface="Calibri"/>
                <a:sym typeface="Calibri"/>
              </a:rPr>
              <a:t>31</a:t>
            </a:r>
            <a:r>
              <a:rPr lang="en">
                <a:solidFill>
                  <a:schemeClr val="dk1"/>
                </a:solidFill>
                <a:latin typeface="Calibri"/>
                <a:ea typeface="Calibri"/>
                <a:cs typeface="Calibri"/>
                <a:sym typeface="Calibri"/>
              </a:rPr>
              <a:t>	B</a:t>
            </a:r>
            <a:r>
              <a:rPr baseline="-25000" lang="en">
                <a:solidFill>
                  <a:schemeClr val="dk1"/>
                </a:solidFill>
                <a:latin typeface="Calibri"/>
                <a:ea typeface="Calibri"/>
                <a:cs typeface="Calibri"/>
                <a:sym typeface="Calibri"/>
              </a:rPr>
              <a:t>32</a:t>
            </a:r>
            <a:r>
              <a:rPr lang="en">
                <a:solidFill>
                  <a:schemeClr val="dk1"/>
                </a:solidFill>
                <a:latin typeface="Calibri"/>
                <a:ea typeface="Calibri"/>
                <a:cs typeface="Calibri"/>
                <a:sym typeface="Calibri"/>
              </a:rPr>
              <a:t>	B</a:t>
            </a:r>
            <a:r>
              <a:rPr baseline="-25000" lang="en">
                <a:solidFill>
                  <a:schemeClr val="dk1"/>
                </a:solidFill>
                <a:latin typeface="Calibri"/>
                <a:ea typeface="Calibri"/>
                <a:cs typeface="Calibri"/>
                <a:sym typeface="Calibri"/>
              </a:rPr>
              <a:t>33</a:t>
            </a:r>
            <a:r>
              <a:rPr lang="en">
                <a:solidFill>
                  <a:schemeClr val="dk1"/>
                </a:solidFill>
                <a:latin typeface="Calibri"/>
                <a:ea typeface="Calibri"/>
                <a:cs typeface="Calibri"/>
                <a:sym typeface="Calibri"/>
              </a:rPr>
              <a:t>	B</a:t>
            </a:r>
            <a:r>
              <a:rPr baseline="-25000" lang="en">
                <a:solidFill>
                  <a:schemeClr val="dk1"/>
                </a:solidFill>
                <a:latin typeface="Calibri"/>
                <a:ea typeface="Calibri"/>
                <a:cs typeface="Calibri"/>
                <a:sym typeface="Calibri"/>
              </a:rPr>
              <a:t>34</a:t>
            </a:r>
            <a:endParaRPr baseline="-25000">
              <a:solidFill>
                <a:schemeClr val="dk1"/>
              </a:solidFill>
              <a:latin typeface="Calibri"/>
              <a:ea typeface="Calibri"/>
              <a:cs typeface="Calibri"/>
              <a:sym typeface="Calibri"/>
            </a:endParaRPr>
          </a:p>
          <a:p>
            <a:pPr indent="0" lvl="0" marL="0" rtl="0" algn="ctr">
              <a:spcBef>
                <a:spcPts val="0"/>
              </a:spcBef>
              <a:spcAft>
                <a:spcPts val="0"/>
              </a:spcAft>
              <a:buNone/>
            </a:pPr>
            <a:r>
              <a:t/>
            </a:r>
            <a:endParaRPr baseline="-25000">
              <a:solidFill>
                <a:schemeClr val="dk1"/>
              </a:solidFill>
              <a:latin typeface="Calibri"/>
              <a:ea typeface="Calibri"/>
              <a:cs typeface="Calibri"/>
              <a:sym typeface="Calibri"/>
            </a:endParaRPr>
          </a:p>
          <a:p>
            <a:pPr indent="0" lvl="0" marL="0" rtl="0" algn="ctr">
              <a:spcBef>
                <a:spcPts val="0"/>
              </a:spcBef>
              <a:spcAft>
                <a:spcPts val="0"/>
              </a:spcAft>
              <a:buNone/>
            </a:pPr>
            <a:r>
              <a:rPr lang="en">
                <a:solidFill>
                  <a:schemeClr val="dk1"/>
                </a:solidFill>
                <a:latin typeface="Calibri"/>
                <a:ea typeface="Calibri"/>
                <a:cs typeface="Calibri"/>
                <a:sym typeface="Calibri"/>
              </a:rPr>
              <a:t>B</a:t>
            </a:r>
            <a:r>
              <a:rPr baseline="-25000" lang="en">
                <a:solidFill>
                  <a:schemeClr val="dk1"/>
                </a:solidFill>
                <a:latin typeface="Calibri"/>
                <a:ea typeface="Calibri"/>
                <a:cs typeface="Calibri"/>
                <a:sym typeface="Calibri"/>
              </a:rPr>
              <a:t>41</a:t>
            </a:r>
            <a:r>
              <a:rPr lang="en">
                <a:solidFill>
                  <a:schemeClr val="dk1"/>
                </a:solidFill>
                <a:latin typeface="Calibri"/>
                <a:ea typeface="Calibri"/>
                <a:cs typeface="Calibri"/>
                <a:sym typeface="Calibri"/>
              </a:rPr>
              <a:t>	B</a:t>
            </a:r>
            <a:r>
              <a:rPr baseline="-25000" lang="en">
                <a:solidFill>
                  <a:schemeClr val="dk1"/>
                </a:solidFill>
                <a:latin typeface="Calibri"/>
                <a:ea typeface="Calibri"/>
                <a:cs typeface="Calibri"/>
                <a:sym typeface="Calibri"/>
              </a:rPr>
              <a:t>42</a:t>
            </a:r>
            <a:r>
              <a:rPr lang="en">
                <a:solidFill>
                  <a:schemeClr val="dk1"/>
                </a:solidFill>
                <a:latin typeface="Calibri"/>
                <a:ea typeface="Calibri"/>
                <a:cs typeface="Calibri"/>
                <a:sym typeface="Calibri"/>
              </a:rPr>
              <a:t>	B</a:t>
            </a:r>
            <a:r>
              <a:rPr baseline="-25000" lang="en">
                <a:solidFill>
                  <a:schemeClr val="dk1"/>
                </a:solidFill>
                <a:latin typeface="Calibri"/>
                <a:ea typeface="Calibri"/>
                <a:cs typeface="Calibri"/>
                <a:sym typeface="Calibri"/>
              </a:rPr>
              <a:t>43</a:t>
            </a:r>
            <a:r>
              <a:rPr lang="en">
                <a:solidFill>
                  <a:schemeClr val="dk1"/>
                </a:solidFill>
                <a:latin typeface="Calibri"/>
                <a:ea typeface="Calibri"/>
                <a:cs typeface="Calibri"/>
                <a:sym typeface="Calibri"/>
              </a:rPr>
              <a:t>	B</a:t>
            </a:r>
            <a:r>
              <a:rPr baseline="-25000" lang="en">
                <a:solidFill>
                  <a:schemeClr val="dk1"/>
                </a:solidFill>
                <a:latin typeface="Calibri"/>
                <a:ea typeface="Calibri"/>
                <a:cs typeface="Calibri"/>
                <a:sym typeface="Calibri"/>
              </a:rPr>
              <a:t>44</a:t>
            </a:r>
            <a:endParaRPr baseline="-25000">
              <a:solidFill>
                <a:schemeClr val="dk1"/>
              </a:solidFill>
              <a:latin typeface="Calibri"/>
              <a:ea typeface="Calibri"/>
              <a:cs typeface="Calibri"/>
              <a:sym typeface="Calibri"/>
            </a:endParaRPr>
          </a:p>
        </p:txBody>
      </p:sp>
      <p:sp>
        <p:nvSpPr>
          <p:cNvPr id="1547" name="Google Shape;1547;p84"/>
          <p:cNvSpPr txBox="1"/>
          <p:nvPr/>
        </p:nvSpPr>
        <p:spPr>
          <a:xfrm>
            <a:off x="529550" y="454525"/>
            <a:ext cx="4434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C</a:t>
            </a:r>
            <a:r>
              <a:rPr baseline="-25000" lang="en" sz="1800">
                <a:solidFill>
                  <a:srgbClr val="FF00FF"/>
                </a:solidFill>
                <a:latin typeface="Lobster"/>
                <a:ea typeface="Lobster"/>
                <a:cs typeface="Lobster"/>
                <a:sym typeface="Lobster"/>
              </a:rPr>
              <a:t>11</a:t>
            </a:r>
            <a:endParaRPr baseline="-25000" sz="1800">
              <a:solidFill>
                <a:srgbClr val="FF00FF"/>
              </a:solidFill>
              <a:latin typeface="Lobster"/>
              <a:ea typeface="Lobster"/>
              <a:cs typeface="Lobster"/>
              <a:sym typeface="Lobster"/>
            </a:endParaRPr>
          </a:p>
        </p:txBody>
      </p:sp>
      <p:sp>
        <p:nvSpPr>
          <p:cNvPr id="1548" name="Google Shape;1548;p84"/>
          <p:cNvSpPr txBox="1"/>
          <p:nvPr/>
        </p:nvSpPr>
        <p:spPr>
          <a:xfrm>
            <a:off x="1459725" y="454525"/>
            <a:ext cx="4434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C</a:t>
            </a:r>
            <a:r>
              <a:rPr baseline="-25000" lang="en" sz="1800">
                <a:solidFill>
                  <a:srgbClr val="FF00FF"/>
                </a:solidFill>
                <a:latin typeface="Lobster"/>
                <a:ea typeface="Lobster"/>
                <a:cs typeface="Lobster"/>
                <a:sym typeface="Lobster"/>
              </a:rPr>
              <a:t>12</a:t>
            </a:r>
            <a:endParaRPr baseline="-25000" sz="1800">
              <a:solidFill>
                <a:srgbClr val="FF00FF"/>
              </a:solidFill>
              <a:latin typeface="Lobster"/>
              <a:ea typeface="Lobster"/>
              <a:cs typeface="Lobster"/>
              <a:sym typeface="Lobster"/>
            </a:endParaRPr>
          </a:p>
        </p:txBody>
      </p:sp>
      <p:sp>
        <p:nvSpPr>
          <p:cNvPr id="1549" name="Google Shape;1549;p84"/>
          <p:cNvSpPr txBox="1"/>
          <p:nvPr/>
        </p:nvSpPr>
        <p:spPr>
          <a:xfrm>
            <a:off x="529550" y="1258175"/>
            <a:ext cx="4434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C</a:t>
            </a:r>
            <a:r>
              <a:rPr baseline="-25000" lang="en" sz="1800">
                <a:solidFill>
                  <a:srgbClr val="FF00FF"/>
                </a:solidFill>
                <a:latin typeface="Lobster"/>
                <a:ea typeface="Lobster"/>
                <a:cs typeface="Lobster"/>
                <a:sym typeface="Lobster"/>
              </a:rPr>
              <a:t>21</a:t>
            </a:r>
            <a:endParaRPr baseline="-25000" sz="1800">
              <a:solidFill>
                <a:srgbClr val="FF00FF"/>
              </a:solidFill>
              <a:latin typeface="Lobster"/>
              <a:ea typeface="Lobster"/>
              <a:cs typeface="Lobster"/>
              <a:sym typeface="Lobster"/>
            </a:endParaRPr>
          </a:p>
        </p:txBody>
      </p:sp>
      <p:sp>
        <p:nvSpPr>
          <p:cNvPr id="1550" name="Google Shape;1550;p84"/>
          <p:cNvSpPr txBox="1"/>
          <p:nvPr/>
        </p:nvSpPr>
        <p:spPr>
          <a:xfrm>
            <a:off x="1497525" y="1258175"/>
            <a:ext cx="4434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C</a:t>
            </a:r>
            <a:r>
              <a:rPr baseline="-25000" lang="en" sz="1800">
                <a:solidFill>
                  <a:srgbClr val="FF00FF"/>
                </a:solidFill>
                <a:latin typeface="Lobster"/>
                <a:ea typeface="Lobster"/>
                <a:cs typeface="Lobster"/>
                <a:sym typeface="Lobster"/>
              </a:rPr>
              <a:t>22</a:t>
            </a:r>
            <a:endParaRPr baseline="-25000" sz="1800">
              <a:solidFill>
                <a:srgbClr val="FF00FF"/>
              </a:solidFill>
              <a:latin typeface="Lobster"/>
              <a:ea typeface="Lobster"/>
              <a:cs typeface="Lobster"/>
              <a:sym typeface="Lobster"/>
            </a:endParaRPr>
          </a:p>
        </p:txBody>
      </p:sp>
      <p:sp>
        <p:nvSpPr>
          <p:cNvPr id="1551" name="Google Shape;1551;p84"/>
          <p:cNvSpPr txBox="1"/>
          <p:nvPr/>
        </p:nvSpPr>
        <p:spPr>
          <a:xfrm>
            <a:off x="3507050" y="454525"/>
            <a:ext cx="4434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A</a:t>
            </a:r>
            <a:r>
              <a:rPr baseline="-25000" lang="en" sz="1800">
                <a:solidFill>
                  <a:srgbClr val="FF00FF"/>
                </a:solidFill>
                <a:latin typeface="Lobster"/>
                <a:ea typeface="Lobster"/>
                <a:cs typeface="Lobster"/>
                <a:sym typeface="Lobster"/>
              </a:rPr>
              <a:t>11</a:t>
            </a:r>
            <a:endParaRPr baseline="-25000" sz="1800">
              <a:solidFill>
                <a:srgbClr val="FF00FF"/>
              </a:solidFill>
              <a:latin typeface="Lobster"/>
              <a:ea typeface="Lobster"/>
              <a:cs typeface="Lobster"/>
              <a:sym typeface="Lobster"/>
            </a:endParaRPr>
          </a:p>
        </p:txBody>
      </p:sp>
      <p:sp>
        <p:nvSpPr>
          <p:cNvPr id="1552" name="Google Shape;1552;p84"/>
          <p:cNvSpPr txBox="1"/>
          <p:nvPr/>
        </p:nvSpPr>
        <p:spPr>
          <a:xfrm>
            <a:off x="4395200" y="420875"/>
            <a:ext cx="4878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A</a:t>
            </a:r>
            <a:r>
              <a:rPr baseline="-25000" lang="en" sz="1800">
                <a:solidFill>
                  <a:srgbClr val="FF00FF"/>
                </a:solidFill>
                <a:latin typeface="Lobster"/>
                <a:ea typeface="Lobster"/>
                <a:cs typeface="Lobster"/>
                <a:sym typeface="Lobster"/>
              </a:rPr>
              <a:t>12</a:t>
            </a:r>
            <a:endParaRPr baseline="-25000" sz="1800">
              <a:solidFill>
                <a:srgbClr val="FF00FF"/>
              </a:solidFill>
              <a:latin typeface="Lobster"/>
              <a:ea typeface="Lobster"/>
              <a:cs typeface="Lobster"/>
              <a:sym typeface="Lobster"/>
            </a:endParaRPr>
          </a:p>
        </p:txBody>
      </p:sp>
      <p:sp>
        <p:nvSpPr>
          <p:cNvPr id="1553" name="Google Shape;1553;p84"/>
          <p:cNvSpPr txBox="1"/>
          <p:nvPr/>
        </p:nvSpPr>
        <p:spPr>
          <a:xfrm>
            <a:off x="3462650" y="1321600"/>
            <a:ext cx="4878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A</a:t>
            </a:r>
            <a:r>
              <a:rPr baseline="-25000" lang="en" sz="1800">
                <a:solidFill>
                  <a:srgbClr val="FF00FF"/>
                </a:solidFill>
                <a:latin typeface="Lobster"/>
                <a:ea typeface="Lobster"/>
                <a:cs typeface="Lobster"/>
                <a:sym typeface="Lobster"/>
              </a:rPr>
              <a:t>21</a:t>
            </a:r>
            <a:endParaRPr baseline="-25000" sz="1800">
              <a:solidFill>
                <a:srgbClr val="FF00FF"/>
              </a:solidFill>
              <a:latin typeface="Lobster"/>
              <a:ea typeface="Lobster"/>
              <a:cs typeface="Lobster"/>
              <a:sym typeface="Lobster"/>
            </a:endParaRPr>
          </a:p>
        </p:txBody>
      </p:sp>
      <p:sp>
        <p:nvSpPr>
          <p:cNvPr id="1554" name="Google Shape;1554;p84"/>
          <p:cNvSpPr txBox="1"/>
          <p:nvPr/>
        </p:nvSpPr>
        <p:spPr>
          <a:xfrm>
            <a:off x="4395200" y="1321600"/>
            <a:ext cx="4878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A</a:t>
            </a:r>
            <a:r>
              <a:rPr baseline="-25000" lang="en" sz="1800">
                <a:solidFill>
                  <a:srgbClr val="FF00FF"/>
                </a:solidFill>
                <a:latin typeface="Lobster"/>
                <a:ea typeface="Lobster"/>
                <a:cs typeface="Lobster"/>
                <a:sym typeface="Lobster"/>
              </a:rPr>
              <a:t>22</a:t>
            </a:r>
            <a:endParaRPr baseline="-25000" sz="1800">
              <a:solidFill>
                <a:srgbClr val="FF00FF"/>
              </a:solidFill>
              <a:latin typeface="Lobster"/>
              <a:ea typeface="Lobster"/>
              <a:cs typeface="Lobster"/>
              <a:sym typeface="Lobster"/>
            </a:endParaRPr>
          </a:p>
        </p:txBody>
      </p:sp>
      <p:sp>
        <p:nvSpPr>
          <p:cNvPr id="1555" name="Google Shape;1555;p84"/>
          <p:cNvSpPr txBox="1"/>
          <p:nvPr/>
        </p:nvSpPr>
        <p:spPr>
          <a:xfrm>
            <a:off x="6312700" y="454525"/>
            <a:ext cx="4434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B</a:t>
            </a:r>
            <a:r>
              <a:rPr baseline="-25000" lang="en" sz="1800">
                <a:solidFill>
                  <a:srgbClr val="FF00FF"/>
                </a:solidFill>
                <a:latin typeface="Lobster"/>
                <a:ea typeface="Lobster"/>
                <a:cs typeface="Lobster"/>
                <a:sym typeface="Lobster"/>
              </a:rPr>
              <a:t>11</a:t>
            </a:r>
            <a:endParaRPr baseline="-25000" sz="1800">
              <a:solidFill>
                <a:srgbClr val="FF00FF"/>
              </a:solidFill>
              <a:latin typeface="Lobster"/>
              <a:ea typeface="Lobster"/>
              <a:cs typeface="Lobster"/>
              <a:sym typeface="Lobster"/>
            </a:endParaRPr>
          </a:p>
        </p:txBody>
      </p:sp>
      <p:sp>
        <p:nvSpPr>
          <p:cNvPr id="1556" name="Google Shape;1556;p84"/>
          <p:cNvSpPr txBox="1"/>
          <p:nvPr/>
        </p:nvSpPr>
        <p:spPr>
          <a:xfrm>
            <a:off x="7215775" y="454525"/>
            <a:ext cx="4878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B</a:t>
            </a:r>
            <a:r>
              <a:rPr baseline="-25000" lang="en" sz="1800">
                <a:solidFill>
                  <a:srgbClr val="FF00FF"/>
                </a:solidFill>
                <a:latin typeface="Lobster"/>
                <a:ea typeface="Lobster"/>
                <a:cs typeface="Lobster"/>
                <a:sym typeface="Lobster"/>
              </a:rPr>
              <a:t>12</a:t>
            </a:r>
            <a:endParaRPr baseline="-25000" sz="1800">
              <a:solidFill>
                <a:srgbClr val="FF00FF"/>
              </a:solidFill>
              <a:latin typeface="Lobster"/>
              <a:ea typeface="Lobster"/>
              <a:cs typeface="Lobster"/>
              <a:sym typeface="Lobster"/>
            </a:endParaRPr>
          </a:p>
        </p:txBody>
      </p:sp>
      <p:sp>
        <p:nvSpPr>
          <p:cNvPr id="1557" name="Google Shape;1557;p84"/>
          <p:cNvSpPr txBox="1"/>
          <p:nvPr/>
        </p:nvSpPr>
        <p:spPr>
          <a:xfrm>
            <a:off x="6344500" y="1258175"/>
            <a:ext cx="4878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B</a:t>
            </a:r>
            <a:r>
              <a:rPr baseline="-25000" lang="en" sz="1800">
                <a:solidFill>
                  <a:srgbClr val="FF00FF"/>
                </a:solidFill>
                <a:latin typeface="Lobster"/>
                <a:ea typeface="Lobster"/>
                <a:cs typeface="Lobster"/>
                <a:sym typeface="Lobster"/>
              </a:rPr>
              <a:t>21</a:t>
            </a:r>
            <a:endParaRPr baseline="-25000" sz="1800">
              <a:solidFill>
                <a:srgbClr val="FF00FF"/>
              </a:solidFill>
              <a:latin typeface="Lobster"/>
              <a:ea typeface="Lobster"/>
              <a:cs typeface="Lobster"/>
              <a:sym typeface="Lobster"/>
            </a:endParaRPr>
          </a:p>
        </p:txBody>
      </p:sp>
      <p:sp>
        <p:nvSpPr>
          <p:cNvPr id="1558" name="Google Shape;1558;p84"/>
          <p:cNvSpPr txBox="1"/>
          <p:nvPr/>
        </p:nvSpPr>
        <p:spPr>
          <a:xfrm>
            <a:off x="7184800" y="1258175"/>
            <a:ext cx="487800" cy="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FF"/>
                </a:solidFill>
                <a:latin typeface="Lobster"/>
                <a:ea typeface="Lobster"/>
                <a:cs typeface="Lobster"/>
                <a:sym typeface="Lobster"/>
              </a:rPr>
              <a:t>B</a:t>
            </a:r>
            <a:r>
              <a:rPr baseline="-25000" lang="en" sz="1800">
                <a:solidFill>
                  <a:srgbClr val="FF00FF"/>
                </a:solidFill>
                <a:latin typeface="Lobster"/>
                <a:ea typeface="Lobster"/>
                <a:cs typeface="Lobster"/>
                <a:sym typeface="Lobster"/>
              </a:rPr>
              <a:t>22</a:t>
            </a:r>
            <a:endParaRPr baseline="-25000" sz="1800">
              <a:solidFill>
                <a:srgbClr val="FF00FF"/>
              </a:solidFill>
              <a:latin typeface="Lobster"/>
              <a:ea typeface="Lobster"/>
              <a:cs typeface="Lobster"/>
              <a:sym typeface="Lobster"/>
            </a:endParaRPr>
          </a:p>
        </p:txBody>
      </p:sp>
      <p:sp>
        <p:nvSpPr>
          <p:cNvPr id="1559" name="Google Shape;1559;p84"/>
          <p:cNvSpPr txBox="1"/>
          <p:nvPr/>
        </p:nvSpPr>
        <p:spPr>
          <a:xfrm>
            <a:off x="1795775" y="2290425"/>
            <a:ext cx="7193400" cy="274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Matrix_Multiplication(A, B, n)</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if (n &lt; =  2){</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a:t>
            </a:r>
            <a:endParaRPr b="1" sz="1200">
              <a:solidFill>
                <a:schemeClr val="accent1"/>
              </a:solidFill>
              <a:latin typeface="Courier New"/>
              <a:ea typeface="Courier New"/>
              <a:cs typeface="Courier New"/>
              <a:sym typeface="Courier New"/>
            </a:endParaRPr>
          </a:p>
          <a:p>
            <a:pPr indent="0" lvl="0" marL="0" rtl="0" algn="l">
              <a:spcBef>
                <a:spcPts val="0"/>
              </a:spcBef>
              <a:spcAft>
                <a:spcPts val="0"/>
              </a:spcAft>
              <a:buNone/>
            </a:pPr>
            <a:r>
              <a:t/>
            </a:r>
            <a:endParaRPr b="1" sz="1200">
              <a:solidFill>
                <a:schemeClr val="accent1"/>
              </a:solidFill>
              <a:latin typeface="Courier New"/>
              <a:ea typeface="Courier New"/>
              <a:cs typeface="Courier New"/>
              <a:sym typeface="Courier New"/>
            </a:endParaRPr>
          </a:p>
          <a:p>
            <a:pPr indent="0" lvl="0" marL="0" rtl="0" algn="l">
              <a:spcBef>
                <a:spcPts val="0"/>
              </a:spcBef>
              <a:spcAft>
                <a:spcPts val="0"/>
              </a:spcAft>
              <a:buNone/>
            </a:pPr>
            <a:r>
              <a:t/>
            </a:r>
            <a:endParaRPr b="1" sz="1200">
              <a:solidFill>
                <a:schemeClr val="accent1"/>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else{</a:t>
            </a:r>
            <a:endParaRPr b="1" sz="1200">
              <a:solidFill>
                <a:schemeClr val="accent4"/>
              </a:solidFill>
              <a:latin typeface="Courier New"/>
              <a:ea typeface="Courier New"/>
              <a:cs typeface="Courier New"/>
              <a:sym typeface="Courier New"/>
            </a:endParaRPr>
          </a:p>
          <a:p>
            <a:pPr indent="0" lvl="0" marL="457200" rtl="0" algn="l">
              <a:spcBef>
                <a:spcPts val="0"/>
              </a:spcBef>
              <a:spcAft>
                <a:spcPts val="0"/>
              </a:spcAft>
              <a:buNone/>
            </a:pPr>
            <a:r>
              <a:rPr b="1" lang="en" sz="1200">
                <a:solidFill>
                  <a:schemeClr val="accent4"/>
                </a:solidFill>
                <a:latin typeface="Courier New"/>
                <a:ea typeface="Courier New"/>
                <a:cs typeface="Courier New"/>
                <a:sym typeface="Courier New"/>
              </a:rPr>
              <a:t>	</a:t>
            </a:r>
            <a:r>
              <a:rPr b="1" lang="en" sz="900">
                <a:solidFill>
                  <a:schemeClr val="accent4"/>
                </a:solidFill>
                <a:latin typeface="Courier New"/>
                <a:ea typeface="Courier New"/>
                <a:cs typeface="Courier New"/>
                <a:sym typeface="Courier New"/>
              </a:rPr>
              <a:t>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11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11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 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12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21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a:t>
            </a:r>
            <a:endParaRPr b="1" sz="9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900">
                <a:solidFill>
                  <a:schemeClr val="accent4"/>
                </a:solidFill>
                <a:latin typeface="Courier New"/>
                <a:ea typeface="Courier New"/>
                <a:cs typeface="Courier New"/>
                <a:sym typeface="Courier New"/>
              </a:rPr>
              <a:t>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11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12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 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12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22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a:t>
            </a:r>
            <a:endParaRPr b="1" sz="9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900">
                <a:solidFill>
                  <a:schemeClr val="accent4"/>
                </a:solidFill>
                <a:latin typeface="Courier New"/>
                <a:ea typeface="Courier New"/>
                <a:cs typeface="Courier New"/>
                <a:sym typeface="Courier New"/>
              </a:rPr>
              <a:t>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21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11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 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22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21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a:t>
            </a:r>
            <a:endParaRPr b="1" sz="9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900">
                <a:solidFill>
                  <a:schemeClr val="accent4"/>
                </a:solidFill>
                <a:latin typeface="Courier New"/>
                <a:ea typeface="Courier New"/>
                <a:cs typeface="Courier New"/>
                <a:sym typeface="Courier New"/>
              </a:rPr>
              <a:t>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21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11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 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22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21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a:t>
            </a:r>
            <a:endParaRPr b="1" sz="9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a:t>
            </a:r>
            <a:endParaRPr b="1" sz="1200">
              <a:solidFill>
                <a:schemeClr val="accent4"/>
              </a:solidFill>
              <a:latin typeface="Courier New"/>
              <a:ea typeface="Courier New"/>
              <a:cs typeface="Courier New"/>
              <a:sym typeface="Courier New"/>
            </a:endParaRPr>
          </a:p>
        </p:txBody>
      </p:sp>
      <p:pic>
        <p:nvPicPr>
          <p:cNvPr id="1560" name="Google Shape;1560;p84"/>
          <p:cNvPicPr preferRelativeResize="0"/>
          <p:nvPr/>
        </p:nvPicPr>
        <p:blipFill>
          <a:blip r:embed="rId4">
            <a:alphaModFix/>
          </a:blip>
          <a:stretch>
            <a:fillRect/>
          </a:stretch>
        </p:blipFill>
        <p:spPr>
          <a:xfrm>
            <a:off x="2637000" y="2948840"/>
            <a:ext cx="1463226" cy="598747"/>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4" name="Shape 1564"/>
        <p:cNvGrpSpPr/>
        <p:nvPr/>
      </p:nvGrpSpPr>
      <p:grpSpPr>
        <a:xfrm>
          <a:off x="0" y="0"/>
          <a:ext cx="0" cy="0"/>
          <a:chOff x="0" y="0"/>
          <a:chExt cx="0" cy="0"/>
        </a:xfrm>
      </p:grpSpPr>
      <p:pic>
        <p:nvPicPr>
          <p:cNvPr id="1565" name="Google Shape;1565;p85"/>
          <p:cNvPicPr preferRelativeResize="0"/>
          <p:nvPr/>
        </p:nvPicPr>
        <p:blipFill>
          <a:blip r:embed="rId3">
            <a:alphaModFix/>
          </a:blip>
          <a:stretch>
            <a:fillRect/>
          </a:stretch>
        </p:blipFill>
        <p:spPr>
          <a:xfrm>
            <a:off x="8357275" y="73375"/>
            <a:ext cx="667701" cy="760599"/>
          </a:xfrm>
          <a:prstGeom prst="rect">
            <a:avLst/>
          </a:prstGeom>
          <a:noFill/>
          <a:ln>
            <a:noFill/>
          </a:ln>
        </p:spPr>
      </p:pic>
      <p:sp>
        <p:nvSpPr>
          <p:cNvPr id="1566" name="Google Shape;1566;p85"/>
          <p:cNvSpPr txBox="1"/>
          <p:nvPr/>
        </p:nvSpPr>
        <p:spPr>
          <a:xfrm>
            <a:off x="195575" y="1071225"/>
            <a:ext cx="5712900" cy="274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Matrix_Multiplication(A, B, n)</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if (n &lt; =  2){</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a:t>
            </a:r>
            <a:endParaRPr b="1" sz="1200">
              <a:solidFill>
                <a:schemeClr val="accent1"/>
              </a:solidFill>
              <a:latin typeface="Courier New"/>
              <a:ea typeface="Courier New"/>
              <a:cs typeface="Courier New"/>
              <a:sym typeface="Courier New"/>
            </a:endParaRPr>
          </a:p>
          <a:p>
            <a:pPr indent="0" lvl="0" marL="0" rtl="0" algn="l">
              <a:spcBef>
                <a:spcPts val="0"/>
              </a:spcBef>
              <a:spcAft>
                <a:spcPts val="0"/>
              </a:spcAft>
              <a:buNone/>
            </a:pPr>
            <a:r>
              <a:t/>
            </a:r>
            <a:endParaRPr b="1" sz="1200">
              <a:solidFill>
                <a:schemeClr val="accent1"/>
              </a:solidFill>
              <a:latin typeface="Courier New"/>
              <a:ea typeface="Courier New"/>
              <a:cs typeface="Courier New"/>
              <a:sym typeface="Courier New"/>
            </a:endParaRPr>
          </a:p>
          <a:p>
            <a:pPr indent="0" lvl="0" marL="0" rtl="0" algn="l">
              <a:spcBef>
                <a:spcPts val="0"/>
              </a:spcBef>
              <a:spcAft>
                <a:spcPts val="0"/>
              </a:spcAft>
              <a:buNone/>
            </a:pPr>
            <a:r>
              <a:t/>
            </a:r>
            <a:endParaRPr b="1" sz="1200">
              <a:solidFill>
                <a:schemeClr val="accent1"/>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else{</a:t>
            </a:r>
            <a:endParaRPr b="1" sz="1200">
              <a:solidFill>
                <a:schemeClr val="accent4"/>
              </a:solidFill>
              <a:latin typeface="Courier New"/>
              <a:ea typeface="Courier New"/>
              <a:cs typeface="Courier New"/>
              <a:sym typeface="Courier New"/>
            </a:endParaRPr>
          </a:p>
          <a:p>
            <a:pPr indent="0" lvl="0" marL="457200" rtl="0" algn="l">
              <a:spcBef>
                <a:spcPts val="0"/>
              </a:spcBef>
              <a:spcAft>
                <a:spcPts val="0"/>
              </a:spcAft>
              <a:buNone/>
            </a:pPr>
            <a:r>
              <a:rPr b="1" lang="en" sz="1200">
                <a:solidFill>
                  <a:schemeClr val="accent4"/>
                </a:solidFill>
                <a:latin typeface="Courier New"/>
                <a:ea typeface="Courier New"/>
                <a:cs typeface="Courier New"/>
                <a:sym typeface="Courier New"/>
              </a:rPr>
              <a:t>	</a:t>
            </a:r>
            <a:r>
              <a:rPr b="1" lang="en" sz="900">
                <a:solidFill>
                  <a:schemeClr val="accent4"/>
                </a:solidFill>
                <a:latin typeface="Courier New"/>
                <a:ea typeface="Courier New"/>
                <a:cs typeface="Courier New"/>
                <a:sym typeface="Courier New"/>
              </a:rPr>
              <a:t>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11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11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 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12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21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a:t>
            </a:r>
            <a:endParaRPr b="1" sz="9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900">
                <a:solidFill>
                  <a:schemeClr val="accent4"/>
                </a:solidFill>
                <a:latin typeface="Courier New"/>
                <a:ea typeface="Courier New"/>
                <a:cs typeface="Courier New"/>
                <a:sym typeface="Courier New"/>
              </a:rPr>
              <a:t>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11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12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 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12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22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a:t>
            </a:r>
            <a:endParaRPr b="1" sz="9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900">
                <a:solidFill>
                  <a:schemeClr val="accent4"/>
                </a:solidFill>
                <a:latin typeface="Courier New"/>
                <a:ea typeface="Courier New"/>
                <a:cs typeface="Courier New"/>
                <a:sym typeface="Courier New"/>
              </a:rPr>
              <a:t>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21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11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 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22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21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a:t>
            </a:r>
            <a:endParaRPr b="1" sz="9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900">
                <a:solidFill>
                  <a:schemeClr val="accent4"/>
                </a:solidFill>
                <a:latin typeface="Courier New"/>
                <a:ea typeface="Courier New"/>
                <a:cs typeface="Courier New"/>
                <a:sym typeface="Courier New"/>
              </a:rPr>
              <a:t>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21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11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 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22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21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a:t>
            </a:r>
            <a:endParaRPr b="1" sz="9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a:t>
            </a:r>
            <a:endParaRPr b="1" sz="1200">
              <a:solidFill>
                <a:schemeClr val="accent4"/>
              </a:solidFill>
              <a:latin typeface="Courier New"/>
              <a:ea typeface="Courier New"/>
              <a:cs typeface="Courier New"/>
              <a:sym typeface="Courier New"/>
            </a:endParaRPr>
          </a:p>
        </p:txBody>
      </p:sp>
      <p:pic>
        <p:nvPicPr>
          <p:cNvPr id="1567" name="Google Shape;1567;p85"/>
          <p:cNvPicPr preferRelativeResize="0"/>
          <p:nvPr/>
        </p:nvPicPr>
        <p:blipFill>
          <a:blip r:embed="rId4">
            <a:alphaModFix/>
          </a:blip>
          <a:stretch>
            <a:fillRect/>
          </a:stretch>
        </p:blipFill>
        <p:spPr>
          <a:xfrm>
            <a:off x="863676" y="1729651"/>
            <a:ext cx="1324100" cy="682225"/>
          </a:xfrm>
          <a:prstGeom prst="rect">
            <a:avLst/>
          </a:prstGeom>
          <a:noFill/>
          <a:ln>
            <a:noFill/>
          </a:ln>
        </p:spPr>
      </p:pic>
      <p:cxnSp>
        <p:nvCxnSpPr>
          <p:cNvPr id="1568" name="Google Shape;1568;p85"/>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569" name="Google Shape;1569;p85"/>
          <p:cNvSpPr txBox="1"/>
          <p:nvPr/>
        </p:nvSpPr>
        <p:spPr>
          <a:xfrm>
            <a:off x="429675" y="3698375"/>
            <a:ext cx="2561700" cy="113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 sz="1300">
                <a:solidFill>
                  <a:schemeClr val="accent1"/>
                </a:solidFill>
              </a:rPr>
              <a:t>Recurrence Relation:</a:t>
            </a:r>
            <a:endParaRPr b="1" sz="1300">
              <a:solidFill>
                <a:schemeClr val="accent1"/>
              </a:solidFill>
            </a:endParaRPr>
          </a:p>
          <a:p>
            <a:pPr indent="457200" lvl="0" marL="0" rtl="0" algn="l">
              <a:lnSpc>
                <a:spcPct val="115000"/>
              </a:lnSpc>
              <a:spcBef>
                <a:spcPts val="1200"/>
              </a:spcBef>
              <a:spcAft>
                <a:spcPts val="0"/>
              </a:spcAft>
              <a:buNone/>
            </a:pPr>
            <a:r>
              <a:rPr lang="en">
                <a:solidFill>
                  <a:schemeClr val="dk1"/>
                </a:solidFill>
              </a:rPr>
              <a:t>T(n)= 8T(n/2)+O(n</a:t>
            </a:r>
            <a:r>
              <a:rPr baseline="30000" lang="en">
                <a:solidFill>
                  <a:schemeClr val="dk1"/>
                </a:solidFill>
              </a:rPr>
              <a:t>2</a:t>
            </a:r>
            <a:r>
              <a:rPr lang="en">
                <a:solidFill>
                  <a:schemeClr val="dk1"/>
                </a:solidFill>
              </a:rPr>
              <a:t>)</a:t>
            </a:r>
            <a:endParaRPr>
              <a:solidFill>
                <a:schemeClr val="dk1"/>
              </a:solidFill>
            </a:endParaRPr>
          </a:p>
          <a:p>
            <a:pPr indent="0" lvl="0" marL="0" rtl="0" algn="l">
              <a:lnSpc>
                <a:spcPct val="115000"/>
              </a:lnSpc>
              <a:spcBef>
                <a:spcPts val="1200"/>
              </a:spcBef>
              <a:spcAft>
                <a:spcPts val="1200"/>
              </a:spcAft>
              <a:buNone/>
            </a:pPr>
            <a:r>
              <a:t/>
            </a:r>
            <a:endParaRPr sz="1100">
              <a:solidFill>
                <a:schemeClr val="dk1"/>
              </a:solidFill>
            </a:endParaRPr>
          </a:p>
        </p:txBody>
      </p:sp>
      <p:sp>
        <p:nvSpPr>
          <p:cNvPr id="1570" name="Google Shape;1570;p85"/>
          <p:cNvSpPr txBox="1"/>
          <p:nvPr/>
        </p:nvSpPr>
        <p:spPr>
          <a:xfrm>
            <a:off x="4484000" y="3814725"/>
            <a:ext cx="27717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595959"/>
                </a:solidFill>
              </a:rPr>
              <a:t>Time complexity is </a:t>
            </a:r>
            <a:r>
              <a:rPr lang="en" sz="2200">
                <a:solidFill>
                  <a:srgbClr val="4285F4"/>
                </a:solidFill>
                <a:latin typeface="Lobster"/>
                <a:ea typeface="Lobster"/>
                <a:cs typeface="Lobster"/>
                <a:sym typeface="Lobster"/>
              </a:rPr>
              <a:t>𝜃(n</a:t>
            </a:r>
            <a:r>
              <a:rPr baseline="30000" lang="en" sz="2200">
                <a:solidFill>
                  <a:srgbClr val="4285F4"/>
                </a:solidFill>
                <a:latin typeface="Lobster"/>
                <a:ea typeface="Lobster"/>
                <a:cs typeface="Lobster"/>
                <a:sym typeface="Lobster"/>
              </a:rPr>
              <a:t>3</a:t>
            </a:r>
            <a:r>
              <a:rPr lang="en" sz="2200">
                <a:solidFill>
                  <a:srgbClr val="4285F4"/>
                </a:solidFill>
                <a:latin typeface="Lobster"/>
                <a:ea typeface="Lobster"/>
                <a:cs typeface="Lobster"/>
                <a:sym typeface="Lobster"/>
              </a:rPr>
              <a:t>)</a:t>
            </a:r>
            <a:endParaRPr sz="2600">
              <a:solidFill>
                <a:srgbClr val="4285F4"/>
              </a:solidFill>
              <a:latin typeface="Lobster"/>
              <a:ea typeface="Lobster"/>
              <a:cs typeface="Lobster"/>
              <a:sym typeface="Lobster"/>
            </a:endParaRPr>
          </a:p>
        </p:txBody>
      </p:sp>
      <p:sp>
        <p:nvSpPr>
          <p:cNvPr id="1571" name="Google Shape;1571;p85"/>
          <p:cNvSpPr txBox="1"/>
          <p:nvPr>
            <p:ph type="title"/>
          </p:nvPr>
        </p:nvSpPr>
        <p:spPr>
          <a:xfrm>
            <a:off x="159275" y="196875"/>
            <a:ext cx="5405700" cy="513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 sz="2450">
                <a:latin typeface="Arial"/>
                <a:ea typeface="Arial"/>
                <a:cs typeface="Arial"/>
                <a:sym typeface="Arial"/>
              </a:rPr>
              <a:t>Matrix Multiplication: Analysis</a:t>
            </a:r>
            <a:endParaRPr sz="2450">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5" name="Shape 1575"/>
        <p:cNvGrpSpPr/>
        <p:nvPr/>
      </p:nvGrpSpPr>
      <p:grpSpPr>
        <a:xfrm>
          <a:off x="0" y="0"/>
          <a:ext cx="0" cy="0"/>
          <a:chOff x="0" y="0"/>
          <a:chExt cx="0" cy="0"/>
        </a:xfrm>
      </p:grpSpPr>
      <p:pic>
        <p:nvPicPr>
          <p:cNvPr id="1576" name="Google Shape;1576;p86"/>
          <p:cNvPicPr preferRelativeResize="0"/>
          <p:nvPr/>
        </p:nvPicPr>
        <p:blipFill>
          <a:blip r:embed="rId3">
            <a:alphaModFix/>
          </a:blip>
          <a:stretch>
            <a:fillRect/>
          </a:stretch>
        </p:blipFill>
        <p:spPr>
          <a:xfrm>
            <a:off x="8357275" y="73375"/>
            <a:ext cx="667701" cy="760599"/>
          </a:xfrm>
          <a:prstGeom prst="rect">
            <a:avLst/>
          </a:prstGeom>
          <a:noFill/>
          <a:ln>
            <a:noFill/>
          </a:ln>
        </p:spPr>
      </p:pic>
      <p:sp>
        <p:nvSpPr>
          <p:cNvPr id="1577" name="Google Shape;1577;p86"/>
          <p:cNvSpPr txBox="1"/>
          <p:nvPr/>
        </p:nvSpPr>
        <p:spPr>
          <a:xfrm>
            <a:off x="76500" y="1530225"/>
            <a:ext cx="5712900" cy="274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Matrix_Multiplication(A, B, n)</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if (n &lt; =  2):{</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a:t>
            </a:r>
            <a:endParaRPr b="1" sz="1200">
              <a:solidFill>
                <a:schemeClr val="accent1"/>
              </a:solidFill>
              <a:latin typeface="Courier New"/>
              <a:ea typeface="Courier New"/>
              <a:cs typeface="Courier New"/>
              <a:sym typeface="Courier New"/>
            </a:endParaRPr>
          </a:p>
          <a:p>
            <a:pPr indent="0" lvl="0" marL="0" rtl="0" algn="l">
              <a:spcBef>
                <a:spcPts val="0"/>
              </a:spcBef>
              <a:spcAft>
                <a:spcPts val="0"/>
              </a:spcAft>
              <a:buNone/>
            </a:pPr>
            <a:r>
              <a:t/>
            </a:r>
            <a:endParaRPr b="1" sz="1200">
              <a:solidFill>
                <a:schemeClr val="accent1"/>
              </a:solidFill>
              <a:latin typeface="Courier New"/>
              <a:ea typeface="Courier New"/>
              <a:cs typeface="Courier New"/>
              <a:sym typeface="Courier New"/>
            </a:endParaRPr>
          </a:p>
          <a:p>
            <a:pPr indent="0" lvl="0" marL="0" rtl="0" algn="l">
              <a:spcBef>
                <a:spcPts val="0"/>
              </a:spcBef>
              <a:spcAft>
                <a:spcPts val="0"/>
              </a:spcAft>
              <a:buNone/>
            </a:pPr>
            <a:r>
              <a:t/>
            </a:r>
            <a:endParaRPr b="1" sz="1200">
              <a:solidFill>
                <a:schemeClr val="accent1"/>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a:t>
            </a:r>
            <a:endParaRPr b="1" sz="12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	else{</a:t>
            </a:r>
            <a:endParaRPr b="1" sz="1200">
              <a:solidFill>
                <a:schemeClr val="accent4"/>
              </a:solidFill>
              <a:latin typeface="Courier New"/>
              <a:ea typeface="Courier New"/>
              <a:cs typeface="Courier New"/>
              <a:sym typeface="Courier New"/>
            </a:endParaRPr>
          </a:p>
          <a:p>
            <a:pPr indent="0" lvl="0" marL="457200" rtl="0" algn="l">
              <a:spcBef>
                <a:spcPts val="0"/>
              </a:spcBef>
              <a:spcAft>
                <a:spcPts val="0"/>
              </a:spcAft>
              <a:buNone/>
            </a:pPr>
            <a:r>
              <a:rPr b="1" lang="en" sz="1200">
                <a:solidFill>
                  <a:schemeClr val="accent4"/>
                </a:solidFill>
                <a:latin typeface="Courier New"/>
                <a:ea typeface="Courier New"/>
                <a:cs typeface="Courier New"/>
                <a:sym typeface="Courier New"/>
              </a:rPr>
              <a:t>	mid = n/2</a:t>
            </a:r>
            <a:endParaRPr b="1" sz="1200">
              <a:solidFill>
                <a:schemeClr val="accent4"/>
              </a:solidFill>
              <a:latin typeface="Courier New"/>
              <a:ea typeface="Courier New"/>
              <a:cs typeface="Courier New"/>
              <a:sym typeface="Courier New"/>
            </a:endParaRPr>
          </a:p>
          <a:p>
            <a:pPr indent="0" lvl="0" marL="457200" rtl="0" algn="l">
              <a:spcBef>
                <a:spcPts val="0"/>
              </a:spcBef>
              <a:spcAft>
                <a:spcPts val="0"/>
              </a:spcAft>
              <a:buNone/>
            </a:pPr>
            <a:r>
              <a:rPr b="1" lang="en" sz="1200">
                <a:solidFill>
                  <a:schemeClr val="accent4"/>
                </a:solidFill>
                <a:latin typeface="Courier New"/>
                <a:ea typeface="Courier New"/>
                <a:cs typeface="Courier New"/>
                <a:sym typeface="Courier New"/>
              </a:rPr>
              <a:t>	</a:t>
            </a:r>
            <a:r>
              <a:rPr b="1" lang="en" sz="900">
                <a:solidFill>
                  <a:schemeClr val="accent4"/>
                </a:solidFill>
                <a:latin typeface="Courier New"/>
                <a:ea typeface="Courier New"/>
                <a:cs typeface="Courier New"/>
                <a:sym typeface="Courier New"/>
              </a:rPr>
              <a:t>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11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11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 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12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21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a:t>
            </a:r>
            <a:endParaRPr b="1" sz="9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900">
                <a:solidFill>
                  <a:schemeClr val="accent4"/>
                </a:solidFill>
                <a:latin typeface="Courier New"/>
                <a:ea typeface="Courier New"/>
                <a:cs typeface="Courier New"/>
                <a:sym typeface="Courier New"/>
              </a:rPr>
              <a:t>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11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12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 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12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22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a:t>
            </a:r>
            <a:endParaRPr b="1" sz="9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900">
                <a:solidFill>
                  <a:schemeClr val="accent4"/>
                </a:solidFill>
                <a:latin typeface="Courier New"/>
                <a:ea typeface="Courier New"/>
                <a:cs typeface="Courier New"/>
                <a:sym typeface="Courier New"/>
              </a:rPr>
              <a:t>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21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11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 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22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21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a:t>
            </a:r>
            <a:endParaRPr b="1" sz="900">
              <a:solidFill>
                <a:schemeClr val="accent4"/>
              </a:solidFill>
              <a:latin typeface="Courier New"/>
              <a:ea typeface="Courier New"/>
              <a:cs typeface="Courier New"/>
              <a:sym typeface="Courier New"/>
            </a:endParaRPr>
          </a:p>
          <a:p>
            <a:pPr indent="457200" lvl="0" marL="457200" rtl="0" algn="l">
              <a:spcBef>
                <a:spcPts val="0"/>
              </a:spcBef>
              <a:spcAft>
                <a:spcPts val="0"/>
              </a:spcAft>
              <a:buNone/>
            </a:pPr>
            <a:r>
              <a:rPr b="1" lang="en" sz="900">
                <a:solidFill>
                  <a:schemeClr val="accent4"/>
                </a:solidFill>
                <a:latin typeface="Courier New"/>
                <a:ea typeface="Courier New"/>
                <a:cs typeface="Courier New"/>
                <a:sym typeface="Courier New"/>
              </a:rPr>
              <a:t>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21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11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 Matrix_Multiplication(</a:t>
            </a:r>
            <a:r>
              <a:rPr lang="en" sz="900">
                <a:solidFill>
                  <a:srgbClr val="FF00FF"/>
                </a:solidFill>
                <a:latin typeface="Lobster"/>
                <a:ea typeface="Lobster"/>
                <a:cs typeface="Lobster"/>
                <a:sym typeface="Lobster"/>
              </a:rPr>
              <a:t>A</a:t>
            </a:r>
            <a:r>
              <a:rPr baseline="-25000" lang="en" sz="900">
                <a:solidFill>
                  <a:srgbClr val="FF00FF"/>
                </a:solidFill>
                <a:latin typeface="Lobster"/>
                <a:ea typeface="Lobster"/>
                <a:cs typeface="Lobster"/>
                <a:sym typeface="Lobster"/>
              </a:rPr>
              <a:t>22 </a:t>
            </a:r>
            <a:r>
              <a:rPr lang="en" sz="900">
                <a:solidFill>
                  <a:srgbClr val="FF00FF"/>
                </a:solidFill>
                <a:latin typeface="Lobster"/>
                <a:ea typeface="Lobster"/>
                <a:cs typeface="Lobster"/>
                <a:sym typeface="Lobster"/>
              </a:rPr>
              <a:t>,</a:t>
            </a:r>
            <a:r>
              <a:rPr baseline="-25000" lang="en" sz="900">
                <a:solidFill>
                  <a:srgbClr val="FF00FF"/>
                </a:solidFill>
                <a:latin typeface="Lobster"/>
                <a:ea typeface="Lobster"/>
                <a:cs typeface="Lobster"/>
                <a:sym typeface="Lobster"/>
              </a:rPr>
              <a:t> </a:t>
            </a:r>
            <a:r>
              <a:rPr lang="en" sz="900">
                <a:solidFill>
                  <a:srgbClr val="FF00FF"/>
                </a:solidFill>
                <a:latin typeface="Lobster"/>
                <a:ea typeface="Lobster"/>
                <a:cs typeface="Lobster"/>
                <a:sym typeface="Lobster"/>
              </a:rPr>
              <a:t>B</a:t>
            </a:r>
            <a:r>
              <a:rPr baseline="-25000" lang="en" sz="900">
                <a:solidFill>
                  <a:srgbClr val="FF00FF"/>
                </a:solidFill>
                <a:latin typeface="Lobster"/>
                <a:ea typeface="Lobster"/>
                <a:cs typeface="Lobster"/>
                <a:sym typeface="Lobster"/>
              </a:rPr>
              <a:t>21 </a:t>
            </a:r>
            <a:r>
              <a:rPr lang="en" sz="900">
                <a:solidFill>
                  <a:srgbClr val="FF00FF"/>
                </a:solidFill>
                <a:latin typeface="Lobster"/>
                <a:ea typeface="Lobster"/>
                <a:cs typeface="Lobster"/>
                <a:sym typeface="Lobster"/>
              </a:rPr>
              <a:t>, </a:t>
            </a:r>
            <a:r>
              <a:rPr lang="en" sz="900">
                <a:solidFill>
                  <a:srgbClr val="FF00FF"/>
                </a:solidFill>
              </a:rPr>
              <a:t>n/2</a:t>
            </a:r>
            <a:r>
              <a:rPr baseline="-25000" lang="en" sz="900">
                <a:solidFill>
                  <a:srgbClr val="FF00FF"/>
                </a:solidFill>
                <a:latin typeface="Lobster"/>
                <a:ea typeface="Lobster"/>
                <a:cs typeface="Lobster"/>
                <a:sym typeface="Lobster"/>
              </a:rPr>
              <a:t>   </a:t>
            </a:r>
            <a:r>
              <a:rPr b="1" lang="en" sz="900">
                <a:solidFill>
                  <a:schemeClr val="accent4"/>
                </a:solidFill>
                <a:latin typeface="Courier New"/>
                <a:ea typeface="Courier New"/>
                <a:cs typeface="Courier New"/>
                <a:sym typeface="Courier New"/>
              </a:rPr>
              <a:t>)</a:t>
            </a:r>
            <a:endParaRPr b="1" sz="900">
              <a:solidFill>
                <a:schemeClr val="accent4"/>
              </a:solidFill>
              <a:latin typeface="Courier New"/>
              <a:ea typeface="Courier New"/>
              <a:cs typeface="Courier New"/>
              <a:sym typeface="Courier New"/>
            </a:endParaRPr>
          </a:p>
          <a:p>
            <a:pPr indent="0" lvl="0" marL="0" rtl="0" algn="l">
              <a:spcBef>
                <a:spcPts val="0"/>
              </a:spcBef>
              <a:spcAft>
                <a:spcPts val="0"/>
              </a:spcAft>
              <a:buNone/>
            </a:pPr>
            <a:r>
              <a:rPr b="1" lang="en" sz="1200">
                <a:solidFill>
                  <a:schemeClr val="accent4"/>
                </a:solidFill>
                <a:latin typeface="Courier New"/>
                <a:ea typeface="Courier New"/>
                <a:cs typeface="Courier New"/>
                <a:sym typeface="Courier New"/>
              </a:rPr>
              <a:t>}</a:t>
            </a:r>
            <a:endParaRPr b="1" sz="1200">
              <a:solidFill>
                <a:schemeClr val="accent4"/>
              </a:solidFill>
              <a:latin typeface="Courier New"/>
              <a:ea typeface="Courier New"/>
              <a:cs typeface="Courier New"/>
              <a:sym typeface="Courier New"/>
            </a:endParaRPr>
          </a:p>
        </p:txBody>
      </p:sp>
      <p:pic>
        <p:nvPicPr>
          <p:cNvPr id="1578" name="Google Shape;1578;p86"/>
          <p:cNvPicPr preferRelativeResize="0"/>
          <p:nvPr/>
        </p:nvPicPr>
        <p:blipFill>
          <a:blip r:embed="rId4">
            <a:alphaModFix/>
          </a:blip>
          <a:stretch>
            <a:fillRect/>
          </a:stretch>
        </p:blipFill>
        <p:spPr>
          <a:xfrm>
            <a:off x="863675" y="2186850"/>
            <a:ext cx="1276475" cy="657690"/>
          </a:xfrm>
          <a:prstGeom prst="rect">
            <a:avLst/>
          </a:prstGeom>
          <a:noFill/>
          <a:ln>
            <a:noFill/>
          </a:ln>
        </p:spPr>
      </p:pic>
      <p:cxnSp>
        <p:nvCxnSpPr>
          <p:cNvPr id="1579" name="Google Shape;1579;p86"/>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580" name="Google Shape;1580;p86"/>
          <p:cNvSpPr txBox="1"/>
          <p:nvPr>
            <p:ph type="title"/>
          </p:nvPr>
        </p:nvSpPr>
        <p:spPr>
          <a:xfrm>
            <a:off x="159275" y="196875"/>
            <a:ext cx="5405700" cy="513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 sz="2450">
                <a:latin typeface="Arial"/>
                <a:ea typeface="Arial"/>
                <a:cs typeface="Arial"/>
                <a:sym typeface="Arial"/>
              </a:rPr>
              <a:t>Strassen’s Matrix Multiplication</a:t>
            </a:r>
            <a:endParaRPr sz="2450">
              <a:latin typeface="Arial"/>
              <a:ea typeface="Arial"/>
              <a:cs typeface="Arial"/>
              <a:sym typeface="Arial"/>
            </a:endParaRPr>
          </a:p>
        </p:txBody>
      </p:sp>
      <p:cxnSp>
        <p:nvCxnSpPr>
          <p:cNvPr id="1581" name="Google Shape;1581;p86"/>
          <p:cNvCxnSpPr>
            <a:endCxn id="1582" idx="1"/>
          </p:cNvCxnSpPr>
          <p:nvPr/>
        </p:nvCxnSpPr>
        <p:spPr>
          <a:xfrm flipH="1" rot="10800000">
            <a:off x="2367650" y="1793175"/>
            <a:ext cx="2488800" cy="1456200"/>
          </a:xfrm>
          <a:prstGeom prst="straightConnector1">
            <a:avLst/>
          </a:prstGeom>
          <a:noFill/>
          <a:ln cap="flat" cmpd="sng" w="9525">
            <a:solidFill>
              <a:srgbClr val="FF0000"/>
            </a:solidFill>
            <a:prstDash val="solid"/>
            <a:round/>
            <a:headEnd len="med" w="med" type="none"/>
            <a:tailEnd len="med" w="med" type="triangle"/>
          </a:ln>
        </p:spPr>
      </p:cxnSp>
      <p:sp>
        <p:nvSpPr>
          <p:cNvPr id="1583" name="Google Shape;1583;p86"/>
          <p:cNvSpPr txBox="1"/>
          <p:nvPr/>
        </p:nvSpPr>
        <p:spPr>
          <a:xfrm>
            <a:off x="6167000" y="3415600"/>
            <a:ext cx="2561700" cy="113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 sz="1300">
                <a:solidFill>
                  <a:schemeClr val="accent1"/>
                </a:solidFill>
              </a:rPr>
              <a:t>Recurrence Relation:</a:t>
            </a:r>
            <a:endParaRPr b="1" sz="1300">
              <a:solidFill>
                <a:schemeClr val="accent1"/>
              </a:solidFill>
            </a:endParaRPr>
          </a:p>
          <a:p>
            <a:pPr indent="457200" lvl="0" marL="0" rtl="0" algn="l">
              <a:lnSpc>
                <a:spcPct val="115000"/>
              </a:lnSpc>
              <a:spcBef>
                <a:spcPts val="1200"/>
              </a:spcBef>
              <a:spcAft>
                <a:spcPts val="0"/>
              </a:spcAft>
              <a:buNone/>
            </a:pPr>
            <a:r>
              <a:rPr lang="en">
                <a:solidFill>
                  <a:schemeClr val="dk1"/>
                </a:solidFill>
              </a:rPr>
              <a:t>T(n)= 7T(n/2)+O(n</a:t>
            </a:r>
            <a:r>
              <a:rPr baseline="30000" lang="en">
                <a:solidFill>
                  <a:schemeClr val="dk1"/>
                </a:solidFill>
              </a:rPr>
              <a:t>2</a:t>
            </a:r>
            <a:r>
              <a:rPr lang="en">
                <a:solidFill>
                  <a:schemeClr val="dk1"/>
                </a:solidFill>
              </a:rPr>
              <a:t>)</a:t>
            </a:r>
            <a:endParaRPr>
              <a:solidFill>
                <a:schemeClr val="dk1"/>
              </a:solidFill>
            </a:endParaRPr>
          </a:p>
          <a:p>
            <a:pPr indent="0" lvl="0" marL="0" rtl="0" algn="l">
              <a:lnSpc>
                <a:spcPct val="115000"/>
              </a:lnSpc>
              <a:spcBef>
                <a:spcPts val="1200"/>
              </a:spcBef>
              <a:spcAft>
                <a:spcPts val="1200"/>
              </a:spcAft>
              <a:buNone/>
            </a:pPr>
            <a:r>
              <a:t/>
            </a:r>
            <a:endParaRPr sz="1100">
              <a:solidFill>
                <a:schemeClr val="dk1"/>
              </a:solidFill>
            </a:endParaRPr>
          </a:p>
        </p:txBody>
      </p:sp>
      <p:sp>
        <p:nvSpPr>
          <p:cNvPr id="1584" name="Google Shape;1584;p86"/>
          <p:cNvSpPr txBox="1"/>
          <p:nvPr/>
        </p:nvSpPr>
        <p:spPr>
          <a:xfrm>
            <a:off x="4678700" y="4459350"/>
            <a:ext cx="4050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595959"/>
                </a:solidFill>
              </a:rPr>
              <a:t>Time complexity is </a:t>
            </a:r>
            <a:r>
              <a:rPr lang="en" sz="2000">
                <a:solidFill>
                  <a:srgbClr val="4285F4"/>
                </a:solidFill>
                <a:latin typeface="Lobster"/>
                <a:ea typeface="Lobster"/>
                <a:cs typeface="Lobster"/>
                <a:sym typeface="Lobster"/>
              </a:rPr>
              <a:t>𝜃(n</a:t>
            </a:r>
            <a:r>
              <a:rPr baseline="30000" lang="en" sz="2000">
                <a:solidFill>
                  <a:srgbClr val="4285F4"/>
                </a:solidFill>
                <a:latin typeface="Lobster"/>
                <a:ea typeface="Lobster"/>
                <a:cs typeface="Lobster"/>
                <a:sym typeface="Lobster"/>
              </a:rPr>
              <a:t>log7</a:t>
            </a:r>
            <a:r>
              <a:rPr lang="en" sz="2000">
                <a:solidFill>
                  <a:srgbClr val="4285F4"/>
                </a:solidFill>
                <a:latin typeface="Lobster"/>
                <a:ea typeface="Lobster"/>
                <a:cs typeface="Lobster"/>
                <a:sym typeface="Lobster"/>
              </a:rPr>
              <a:t>) = 𝜃(n</a:t>
            </a:r>
            <a:r>
              <a:rPr baseline="30000" lang="en" sz="2000">
                <a:solidFill>
                  <a:srgbClr val="4285F4"/>
                </a:solidFill>
                <a:latin typeface="Lobster"/>
                <a:ea typeface="Lobster"/>
                <a:cs typeface="Lobster"/>
                <a:sym typeface="Lobster"/>
              </a:rPr>
              <a:t>2.81</a:t>
            </a:r>
            <a:r>
              <a:rPr lang="en" sz="2000">
                <a:solidFill>
                  <a:srgbClr val="4285F4"/>
                </a:solidFill>
                <a:latin typeface="Lobster"/>
                <a:ea typeface="Lobster"/>
                <a:cs typeface="Lobster"/>
                <a:sym typeface="Lobster"/>
              </a:rPr>
              <a:t>)</a:t>
            </a:r>
            <a:endParaRPr sz="2400">
              <a:solidFill>
                <a:srgbClr val="4285F4"/>
              </a:solidFill>
              <a:latin typeface="Lobster"/>
              <a:ea typeface="Lobster"/>
              <a:cs typeface="Lobster"/>
              <a:sym typeface="Lobster"/>
            </a:endParaRPr>
          </a:p>
        </p:txBody>
      </p:sp>
      <p:pic>
        <p:nvPicPr>
          <p:cNvPr id="1585" name="Google Shape;1585;p86"/>
          <p:cNvPicPr preferRelativeResize="0"/>
          <p:nvPr/>
        </p:nvPicPr>
        <p:blipFill>
          <a:blip r:embed="rId5">
            <a:alphaModFix/>
          </a:blip>
          <a:stretch>
            <a:fillRect/>
          </a:stretch>
        </p:blipFill>
        <p:spPr>
          <a:xfrm>
            <a:off x="5139575" y="2652075"/>
            <a:ext cx="1717174" cy="211537"/>
          </a:xfrm>
          <a:prstGeom prst="rect">
            <a:avLst/>
          </a:prstGeom>
          <a:noFill/>
          <a:ln>
            <a:noFill/>
          </a:ln>
        </p:spPr>
      </p:pic>
      <p:pic>
        <p:nvPicPr>
          <p:cNvPr id="1586" name="Google Shape;1586;p86"/>
          <p:cNvPicPr preferRelativeResize="0"/>
          <p:nvPr/>
        </p:nvPicPr>
        <p:blipFill>
          <a:blip r:embed="rId6">
            <a:alphaModFix/>
          </a:blip>
          <a:stretch>
            <a:fillRect/>
          </a:stretch>
        </p:blipFill>
        <p:spPr>
          <a:xfrm>
            <a:off x="7054400" y="2608075"/>
            <a:ext cx="1235875" cy="229610"/>
          </a:xfrm>
          <a:prstGeom prst="rect">
            <a:avLst/>
          </a:prstGeom>
          <a:noFill/>
          <a:ln>
            <a:noFill/>
          </a:ln>
        </p:spPr>
      </p:pic>
      <p:pic>
        <p:nvPicPr>
          <p:cNvPr id="1587" name="Google Shape;1587;p86"/>
          <p:cNvPicPr preferRelativeResize="0"/>
          <p:nvPr/>
        </p:nvPicPr>
        <p:blipFill>
          <a:blip r:embed="rId7">
            <a:alphaModFix/>
          </a:blip>
          <a:stretch>
            <a:fillRect/>
          </a:stretch>
        </p:blipFill>
        <p:spPr>
          <a:xfrm>
            <a:off x="5173850" y="2906076"/>
            <a:ext cx="1276475" cy="211525"/>
          </a:xfrm>
          <a:prstGeom prst="rect">
            <a:avLst/>
          </a:prstGeom>
          <a:noFill/>
          <a:ln>
            <a:noFill/>
          </a:ln>
        </p:spPr>
      </p:pic>
      <p:pic>
        <p:nvPicPr>
          <p:cNvPr id="1588" name="Google Shape;1588;p86"/>
          <p:cNvPicPr preferRelativeResize="0"/>
          <p:nvPr/>
        </p:nvPicPr>
        <p:blipFill>
          <a:blip r:embed="rId8">
            <a:alphaModFix/>
          </a:blip>
          <a:stretch>
            <a:fillRect/>
          </a:stretch>
        </p:blipFill>
        <p:spPr>
          <a:xfrm>
            <a:off x="7115625" y="2897038"/>
            <a:ext cx="1685923" cy="229600"/>
          </a:xfrm>
          <a:prstGeom prst="rect">
            <a:avLst/>
          </a:prstGeom>
          <a:noFill/>
          <a:ln>
            <a:noFill/>
          </a:ln>
        </p:spPr>
      </p:pic>
      <p:pic>
        <p:nvPicPr>
          <p:cNvPr id="1589" name="Google Shape;1589;p86"/>
          <p:cNvPicPr preferRelativeResize="0"/>
          <p:nvPr/>
        </p:nvPicPr>
        <p:blipFill rotWithShape="1">
          <a:blip r:embed="rId9">
            <a:alphaModFix/>
          </a:blip>
          <a:srcRect b="52636" l="0" r="63440" t="0"/>
          <a:stretch/>
        </p:blipFill>
        <p:spPr>
          <a:xfrm>
            <a:off x="5073623" y="116148"/>
            <a:ext cx="1235875" cy="1439450"/>
          </a:xfrm>
          <a:prstGeom prst="rect">
            <a:avLst/>
          </a:prstGeom>
          <a:noFill/>
          <a:ln>
            <a:noFill/>
          </a:ln>
        </p:spPr>
      </p:pic>
      <p:pic>
        <p:nvPicPr>
          <p:cNvPr id="1590" name="Google Shape;1590;p86"/>
          <p:cNvPicPr preferRelativeResize="0"/>
          <p:nvPr/>
        </p:nvPicPr>
        <p:blipFill rotWithShape="1">
          <a:blip r:embed="rId9">
            <a:alphaModFix/>
          </a:blip>
          <a:srcRect b="0" l="0" r="0" t="64192"/>
          <a:stretch/>
        </p:blipFill>
        <p:spPr>
          <a:xfrm>
            <a:off x="5071175" y="1550200"/>
            <a:ext cx="3286101" cy="10578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p33"/>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265" name="Google Shape;265;p33"/>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266" name="Google Shape;266;p33"/>
          <p:cNvSpPr txBox="1"/>
          <p:nvPr/>
        </p:nvSpPr>
        <p:spPr>
          <a:xfrm>
            <a:off x="152400" y="152400"/>
            <a:ext cx="523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Merge Algorithm: In-place</a:t>
            </a:r>
            <a:endParaRPr sz="2500">
              <a:solidFill>
                <a:schemeClr val="dk1"/>
              </a:solidFill>
            </a:endParaRPr>
          </a:p>
        </p:txBody>
      </p:sp>
      <p:sp>
        <p:nvSpPr>
          <p:cNvPr id="267" name="Google Shape;267;p33"/>
          <p:cNvSpPr/>
          <p:nvPr/>
        </p:nvSpPr>
        <p:spPr>
          <a:xfrm>
            <a:off x="17609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268" name="Google Shape;268;p33"/>
          <p:cNvSpPr/>
          <p:nvPr/>
        </p:nvSpPr>
        <p:spPr>
          <a:xfrm>
            <a:off x="21203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269" name="Google Shape;269;p33"/>
          <p:cNvSpPr/>
          <p:nvPr/>
        </p:nvSpPr>
        <p:spPr>
          <a:xfrm>
            <a:off x="24797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270" name="Google Shape;270;p33"/>
          <p:cNvSpPr/>
          <p:nvPr/>
        </p:nvSpPr>
        <p:spPr>
          <a:xfrm>
            <a:off x="28391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271" name="Google Shape;271;p33"/>
          <p:cNvSpPr/>
          <p:nvPr/>
        </p:nvSpPr>
        <p:spPr>
          <a:xfrm>
            <a:off x="49436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0</a:t>
            </a:r>
            <a:endParaRPr/>
          </a:p>
        </p:txBody>
      </p:sp>
      <p:sp>
        <p:nvSpPr>
          <p:cNvPr id="272" name="Google Shape;272;p33"/>
          <p:cNvSpPr/>
          <p:nvPr/>
        </p:nvSpPr>
        <p:spPr>
          <a:xfrm>
            <a:off x="53030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273" name="Google Shape;273;p33"/>
          <p:cNvSpPr/>
          <p:nvPr/>
        </p:nvSpPr>
        <p:spPr>
          <a:xfrm>
            <a:off x="56624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274" name="Google Shape;274;p33"/>
          <p:cNvSpPr/>
          <p:nvPr/>
        </p:nvSpPr>
        <p:spPr>
          <a:xfrm>
            <a:off x="60218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9</a:t>
            </a:r>
            <a:endParaRPr/>
          </a:p>
        </p:txBody>
      </p:sp>
      <p:sp>
        <p:nvSpPr>
          <p:cNvPr id="275" name="Google Shape;275;p33"/>
          <p:cNvSpPr txBox="1"/>
          <p:nvPr/>
        </p:nvSpPr>
        <p:spPr>
          <a:xfrm>
            <a:off x="1355750" y="1251787"/>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A</a:t>
            </a:r>
            <a:endParaRPr/>
          </a:p>
        </p:txBody>
      </p:sp>
      <p:sp>
        <p:nvSpPr>
          <p:cNvPr id="276" name="Google Shape;276;p33"/>
          <p:cNvSpPr txBox="1"/>
          <p:nvPr/>
        </p:nvSpPr>
        <p:spPr>
          <a:xfrm>
            <a:off x="4607350" y="1251799"/>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B</a:t>
            </a:r>
            <a:endParaRPr/>
          </a:p>
        </p:txBody>
      </p:sp>
      <p:cxnSp>
        <p:nvCxnSpPr>
          <p:cNvPr id="277" name="Google Shape;277;p33"/>
          <p:cNvCxnSpPr/>
          <p:nvPr/>
        </p:nvCxnSpPr>
        <p:spPr>
          <a:xfrm rot="10800000">
            <a:off x="5138175" y="1557800"/>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278" name="Google Shape;278;p33"/>
          <p:cNvSpPr txBox="1"/>
          <p:nvPr/>
        </p:nvSpPr>
        <p:spPr>
          <a:xfrm>
            <a:off x="5013287" y="1882689"/>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cxnSp>
        <p:nvCxnSpPr>
          <p:cNvPr id="279" name="Google Shape;279;p33"/>
          <p:cNvCxnSpPr/>
          <p:nvPr/>
        </p:nvCxnSpPr>
        <p:spPr>
          <a:xfrm rot="10800000">
            <a:off x="3033675" y="1562713"/>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280" name="Google Shape;280;p33"/>
          <p:cNvSpPr txBox="1"/>
          <p:nvPr/>
        </p:nvSpPr>
        <p:spPr>
          <a:xfrm>
            <a:off x="2908787" y="1851602"/>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sp>
        <p:nvSpPr>
          <p:cNvPr id="281" name="Google Shape;281;p33"/>
          <p:cNvSpPr/>
          <p:nvPr/>
        </p:nvSpPr>
        <p:spPr>
          <a:xfrm>
            <a:off x="6381275" y="1291300"/>
            <a:ext cx="4587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10</a:t>
            </a:r>
            <a:endParaRPr/>
          </a:p>
        </p:txBody>
      </p:sp>
      <p:sp>
        <p:nvSpPr>
          <p:cNvPr id="282" name="Google Shape;282;p33"/>
          <p:cNvSpPr/>
          <p:nvPr/>
        </p:nvSpPr>
        <p:spPr>
          <a:xfrm>
            <a:off x="283342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0</a:t>
            </a:r>
            <a:endParaRPr>
              <a:solidFill>
                <a:srgbClr val="FF0000"/>
              </a:solidFill>
            </a:endParaRPr>
          </a:p>
        </p:txBody>
      </p:sp>
      <p:sp>
        <p:nvSpPr>
          <p:cNvPr id="283" name="Google Shape;283;p33"/>
          <p:cNvSpPr/>
          <p:nvPr/>
        </p:nvSpPr>
        <p:spPr>
          <a:xfrm>
            <a:off x="49436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7</a:t>
            </a:r>
            <a:endParaRPr>
              <a:solidFill>
                <a:srgbClr val="FF0000"/>
              </a:solidFill>
            </a:endParaRPr>
          </a:p>
        </p:txBody>
      </p:sp>
      <p:cxnSp>
        <p:nvCxnSpPr>
          <p:cNvPr id="284" name="Google Shape;284;p33"/>
          <p:cNvCxnSpPr/>
          <p:nvPr/>
        </p:nvCxnSpPr>
        <p:spPr>
          <a:xfrm rot="10800000">
            <a:off x="2671400" y="1599388"/>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285" name="Google Shape;285;p33"/>
          <p:cNvSpPr txBox="1"/>
          <p:nvPr/>
        </p:nvSpPr>
        <p:spPr>
          <a:xfrm>
            <a:off x="2546512" y="1888277"/>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cxnSp>
        <p:nvCxnSpPr>
          <p:cNvPr id="286" name="Google Shape;286;p33"/>
          <p:cNvCxnSpPr/>
          <p:nvPr/>
        </p:nvCxnSpPr>
        <p:spPr>
          <a:xfrm rot="10800000">
            <a:off x="5462775" y="1599400"/>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287" name="Google Shape;287;p33"/>
          <p:cNvSpPr txBox="1"/>
          <p:nvPr/>
        </p:nvSpPr>
        <p:spPr>
          <a:xfrm>
            <a:off x="5337887" y="1924289"/>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sp>
        <p:nvSpPr>
          <p:cNvPr id="288" name="Google Shape;288;p33"/>
          <p:cNvSpPr/>
          <p:nvPr/>
        </p:nvSpPr>
        <p:spPr>
          <a:xfrm>
            <a:off x="5314613"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5</a:t>
            </a:r>
            <a:endParaRPr>
              <a:solidFill>
                <a:srgbClr val="FF0000"/>
              </a:solidFill>
            </a:endParaRPr>
          </a:p>
        </p:txBody>
      </p:sp>
      <p:sp>
        <p:nvSpPr>
          <p:cNvPr id="289" name="Google Shape;289;p33"/>
          <p:cNvSpPr/>
          <p:nvPr/>
        </p:nvSpPr>
        <p:spPr>
          <a:xfrm>
            <a:off x="24797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cxnSp>
        <p:nvCxnSpPr>
          <p:cNvPr id="290" name="Google Shape;290;p33"/>
          <p:cNvCxnSpPr/>
          <p:nvPr/>
        </p:nvCxnSpPr>
        <p:spPr>
          <a:xfrm rot="10800000">
            <a:off x="2309125" y="1599388"/>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291" name="Google Shape;291;p33"/>
          <p:cNvSpPr txBox="1"/>
          <p:nvPr/>
        </p:nvSpPr>
        <p:spPr>
          <a:xfrm>
            <a:off x="2184237" y="1888277"/>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cxnSp>
        <p:nvCxnSpPr>
          <p:cNvPr id="292" name="Google Shape;292;p33"/>
          <p:cNvCxnSpPr/>
          <p:nvPr/>
        </p:nvCxnSpPr>
        <p:spPr>
          <a:xfrm rot="10800000">
            <a:off x="5879075" y="1599400"/>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293" name="Google Shape;293;p33"/>
          <p:cNvSpPr txBox="1"/>
          <p:nvPr/>
        </p:nvSpPr>
        <p:spPr>
          <a:xfrm>
            <a:off x="5754187" y="1924289"/>
            <a:ext cx="220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sp>
        <p:nvSpPr>
          <p:cNvPr id="294" name="Google Shape;294;p33"/>
          <p:cNvSpPr txBox="1"/>
          <p:nvPr/>
        </p:nvSpPr>
        <p:spPr>
          <a:xfrm>
            <a:off x="1418400" y="2678400"/>
            <a:ext cx="5335200" cy="209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2"/>
                </a:solidFill>
                <a:latin typeface="Courier New"/>
                <a:ea typeface="Courier New"/>
                <a:cs typeface="Courier New"/>
                <a:sym typeface="Courier New"/>
              </a:rPr>
              <a:t>def </a:t>
            </a:r>
            <a:r>
              <a:rPr b="1" lang="en" sz="1000">
                <a:solidFill>
                  <a:srgbClr val="FF9900"/>
                </a:solidFill>
                <a:latin typeface="Courier New"/>
                <a:ea typeface="Courier New"/>
                <a:cs typeface="Courier New"/>
                <a:sym typeface="Courier New"/>
              </a:rPr>
              <a:t>merge_two_arrays_no_extra_space</a:t>
            </a:r>
            <a:r>
              <a:rPr b="1" lang="en" sz="1000">
                <a:solidFill>
                  <a:schemeClr val="dk2"/>
                </a:solidFill>
                <a:latin typeface="Courier New"/>
                <a:ea typeface="Courier New"/>
                <a:cs typeface="Courier New"/>
                <a:sym typeface="Courier New"/>
              </a:rPr>
              <a:t>(A, B):</a:t>
            </a:r>
            <a:endParaRPr b="1" sz="1000">
              <a:solidFill>
                <a:schemeClr val="dk2"/>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2"/>
                </a:solidFill>
                <a:latin typeface="Courier New"/>
                <a:ea typeface="Courier New"/>
                <a:cs typeface="Courier New"/>
                <a:sym typeface="Courier New"/>
              </a:rPr>
              <a:t>    n, m = len(A), len(B)</a:t>
            </a:r>
            <a:endParaRPr b="1" sz="1000">
              <a:solidFill>
                <a:schemeClr val="dk2"/>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2"/>
                </a:solidFill>
                <a:latin typeface="Courier New"/>
                <a:ea typeface="Courier New"/>
                <a:cs typeface="Courier New"/>
                <a:sym typeface="Courier New"/>
              </a:rPr>
              <a:t>    left, right = n - 1, 0</a:t>
            </a:r>
            <a:endParaRPr b="1" sz="1000">
              <a:solidFill>
                <a:schemeClr val="dk2"/>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2"/>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while</a:t>
            </a:r>
            <a:r>
              <a:rPr b="1" lang="en" sz="1000">
                <a:solidFill>
                  <a:schemeClr val="dk2"/>
                </a:solidFill>
                <a:latin typeface="Courier New"/>
                <a:ea typeface="Courier New"/>
                <a:cs typeface="Courier New"/>
                <a:sym typeface="Courier New"/>
              </a:rPr>
              <a:t> left &gt;= 0 and right &lt; m:</a:t>
            </a:r>
            <a:endParaRPr b="1" sz="1000">
              <a:solidFill>
                <a:schemeClr val="dk2"/>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2"/>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if</a:t>
            </a:r>
            <a:r>
              <a:rPr b="1" lang="en" sz="1000">
                <a:solidFill>
                  <a:schemeClr val="dk2"/>
                </a:solidFill>
                <a:latin typeface="Courier New"/>
                <a:ea typeface="Courier New"/>
                <a:cs typeface="Courier New"/>
                <a:sym typeface="Courier New"/>
              </a:rPr>
              <a:t> A[left] &gt; B[right]:</a:t>
            </a:r>
            <a:endParaRPr b="1" sz="1000">
              <a:solidFill>
                <a:schemeClr val="dk2"/>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2"/>
                </a:solidFill>
                <a:latin typeface="Courier New"/>
                <a:ea typeface="Courier New"/>
                <a:cs typeface="Courier New"/>
                <a:sym typeface="Courier New"/>
              </a:rPr>
              <a:t>            </a:t>
            </a:r>
            <a:r>
              <a:rPr b="1" lang="en" sz="1000">
                <a:solidFill>
                  <a:srgbClr val="FF9900"/>
                </a:solidFill>
                <a:latin typeface="Courier New"/>
                <a:ea typeface="Courier New"/>
                <a:cs typeface="Courier New"/>
                <a:sym typeface="Courier New"/>
              </a:rPr>
              <a:t>swap</a:t>
            </a:r>
            <a:r>
              <a:rPr b="1" lang="en" sz="1000">
                <a:solidFill>
                  <a:schemeClr val="dk2"/>
                </a:solidFill>
                <a:latin typeface="Courier New"/>
                <a:ea typeface="Courier New"/>
                <a:cs typeface="Courier New"/>
                <a:sym typeface="Courier New"/>
              </a:rPr>
              <a:t> (A[left], B[right])</a:t>
            </a:r>
            <a:endParaRPr b="1" sz="1000">
              <a:solidFill>
                <a:schemeClr val="dk2"/>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2"/>
                </a:solidFill>
                <a:latin typeface="Courier New"/>
                <a:ea typeface="Courier New"/>
                <a:cs typeface="Courier New"/>
                <a:sym typeface="Courier New"/>
              </a:rPr>
              <a:t>            left -= 1</a:t>
            </a:r>
            <a:endParaRPr b="1" sz="1000">
              <a:solidFill>
                <a:schemeClr val="dk2"/>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2"/>
                </a:solidFill>
                <a:latin typeface="Courier New"/>
                <a:ea typeface="Courier New"/>
                <a:cs typeface="Courier New"/>
                <a:sym typeface="Courier New"/>
              </a:rPr>
              <a:t>            right += 1</a:t>
            </a:r>
            <a:endParaRPr b="1" sz="1000">
              <a:solidFill>
                <a:schemeClr val="dk2"/>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2"/>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else</a:t>
            </a:r>
            <a:r>
              <a:rPr b="1" lang="en" sz="1000">
                <a:solidFill>
                  <a:schemeClr val="dk2"/>
                </a:solidFill>
                <a:latin typeface="Courier New"/>
                <a:ea typeface="Courier New"/>
                <a:cs typeface="Courier New"/>
                <a:sym typeface="Courier New"/>
              </a:rPr>
              <a:t>:</a:t>
            </a:r>
            <a:endParaRPr b="1" sz="1000">
              <a:solidFill>
                <a:schemeClr val="dk2"/>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2"/>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break</a:t>
            </a:r>
            <a:endParaRPr b="1" sz="1000">
              <a:solidFill>
                <a:schemeClr val="accent1"/>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2"/>
                </a:solidFill>
                <a:latin typeface="Courier New"/>
                <a:ea typeface="Courier New"/>
                <a:cs typeface="Courier New"/>
                <a:sym typeface="Courier New"/>
              </a:rPr>
              <a:t>    sort(A)</a:t>
            </a:r>
            <a:endParaRPr b="1" sz="1000">
              <a:solidFill>
                <a:schemeClr val="dk2"/>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2"/>
                </a:solidFill>
                <a:latin typeface="Courier New"/>
                <a:ea typeface="Courier New"/>
                <a:cs typeface="Courier New"/>
                <a:sym typeface="Courier New"/>
              </a:rPr>
              <a:t>    sort(B)</a:t>
            </a:r>
            <a:endParaRPr b="1" sz="1000">
              <a:solidFill>
                <a:schemeClr val="dk2"/>
              </a:solidFill>
              <a:latin typeface="Courier New"/>
              <a:ea typeface="Courier New"/>
              <a:cs typeface="Courier New"/>
              <a:sym typeface="Courier New"/>
            </a:endParaRPr>
          </a:p>
        </p:txBody>
      </p:sp>
      <p:sp>
        <p:nvSpPr>
          <p:cNvPr id="295" name="Google Shape;295;p33"/>
          <p:cNvSpPr txBox="1"/>
          <p:nvPr/>
        </p:nvSpPr>
        <p:spPr>
          <a:xfrm>
            <a:off x="4226400" y="4154400"/>
            <a:ext cx="4852800" cy="43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2"/>
                </a:solidFill>
              </a:rPr>
              <a:t>Time complexity</a:t>
            </a:r>
            <a:r>
              <a:rPr lang="en">
                <a:solidFill>
                  <a:schemeClr val="dk2"/>
                </a:solidFill>
              </a:rPr>
              <a:t>: O(</a:t>
            </a:r>
            <a:r>
              <a:rPr i="1" lang="en">
                <a:solidFill>
                  <a:schemeClr val="dk2"/>
                </a:solidFill>
              </a:rPr>
              <a:t>min</a:t>
            </a:r>
            <a:r>
              <a:rPr lang="en">
                <a:solidFill>
                  <a:schemeClr val="dk2"/>
                </a:solidFill>
              </a:rPr>
              <a:t>(n,m))+O(n log n) + O(m log m) </a:t>
            </a:r>
            <a:endParaRPr>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279"/>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280"/>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277"/>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27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284"/>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28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28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28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4" name="Shape 1594"/>
        <p:cNvGrpSpPr/>
        <p:nvPr/>
      </p:nvGrpSpPr>
      <p:grpSpPr>
        <a:xfrm>
          <a:off x="0" y="0"/>
          <a:ext cx="0" cy="0"/>
          <a:chOff x="0" y="0"/>
          <a:chExt cx="0" cy="0"/>
        </a:xfrm>
      </p:grpSpPr>
      <p:pic>
        <p:nvPicPr>
          <p:cNvPr id="1595" name="Google Shape;1595;p87"/>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1596" name="Google Shape;1596;p87"/>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1597" name="Google Shape;1597;p87"/>
          <p:cNvSpPr txBox="1"/>
          <p:nvPr>
            <p:ph type="title"/>
          </p:nvPr>
        </p:nvSpPr>
        <p:spPr>
          <a:xfrm>
            <a:off x="159275" y="196875"/>
            <a:ext cx="5405700" cy="513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 sz="2450">
                <a:latin typeface="Arial"/>
                <a:ea typeface="Arial"/>
                <a:cs typeface="Arial"/>
                <a:sym typeface="Arial"/>
              </a:rPr>
              <a:t>Powering a number</a:t>
            </a:r>
            <a:endParaRPr sz="2450">
              <a:latin typeface="Arial"/>
              <a:ea typeface="Arial"/>
              <a:cs typeface="Arial"/>
              <a:sym typeface="Arial"/>
            </a:endParaRPr>
          </a:p>
        </p:txBody>
      </p:sp>
      <p:pic>
        <p:nvPicPr>
          <p:cNvPr id="1598" name="Google Shape;1598;p87"/>
          <p:cNvPicPr preferRelativeResize="0"/>
          <p:nvPr/>
        </p:nvPicPr>
        <p:blipFill>
          <a:blip r:embed="rId4">
            <a:alphaModFix/>
          </a:blip>
          <a:stretch>
            <a:fillRect/>
          </a:stretch>
        </p:blipFill>
        <p:spPr>
          <a:xfrm>
            <a:off x="152400" y="1040350"/>
            <a:ext cx="4005899" cy="1599250"/>
          </a:xfrm>
          <a:prstGeom prst="rect">
            <a:avLst/>
          </a:prstGeom>
          <a:noFill/>
          <a:ln>
            <a:noFill/>
          </a:ln>
        </p:spPr>
      </p:pic>
      <p:pic>
        <p:nvPicPr>
          <p:cNvPr id="1599" name="Google Shape;1599;p87"/>
          <p:cNvPicPr preferRelativeResize="0"/>
          <p:nvPr/>
        </p:nvPicPr>
        <p:blipFill>
          <a:blip r:embed="rId5">
            <a:alphaModFix/>
          </a:blip>
          <a:stretch>
            <a:fillRect/>
          </a:stretch>
        </p:blipFill>
        <p:spPr>
          <a:xfrm>
            <a:off x="1266250" y="3086150"/>
            <a:ext cx="4854501" cy="1053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pic>
        <p:nvPicPr>
          <p:cNvPr id="300" name="Google Shape;300;p34"/>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301" name="Google Shape;301;p34"/>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302" name="Google Shape;302;p34"/>
          <p:cNvSpPr txBox="1"/>
          <p:nvPr/>
        </p:nvSpPr>
        <p:spPr>
          <a:xfrm>
            <a:off x="152400" y="152400"/>
            <a:ext cx="86337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2500">
                <a:solidFill>
                  <a:schemeClr val="dk1"/>
                </a:solidFill>
              </a:rPr>
              <a:t>Gap-Merge Algorithm: In-place (shell sort like merge)</a:t>
            </a:r>
            <a:endParaRPr sz="2500">
              <a:solidFill>
                <a:schemeClr val="dk1"/>
              </a:solidFill>
            </a:endParaRPr>
          </a:p>
          <a:p>
            <a:pPr indent="0" lvl="0" marL="0" rtl="0" algn="l">
              <a:spcBef>
                <a:spcPts val="0"/>
              </a:spcBef>
              <a:spcAft>
                <a:spcPts val="0"/>
              </a:spcAft>
              <a:buNone/>
            </a:pPr>
            <a:r>
              <a:t/>
            </a:r>
            <a:endParaRPr sz="2500">
              <a:solidFill>
                <a:schemeClr val="dk1"/>
              </a:solidFill>
            </a:endParaRPr>
          </a:p>
        </p:txBody>
      </p:sp>
      <p:sp>
        <p:nvSpPr>
          <p:cNvPr id="303" name="Google Shape;303;p34"/>
          <p:cNvSpPr/>
          <p:nvPr/>
        </p:nvSpPr>
        <p:spPr>
          <a:xfrm>
            <a:off x="17609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304" name="Google Shape;304;p34"/>
          <p:cNvSpPr/>
          <p:nvPr/>
        </p:nvSpPr>
        <p:spPr>
          <a:xfrm>
            <a:off x="21203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305" name="Google Shape;305;p34"/>
          <p:cNvSpPr/>
          <p:nvPr/>
        </p:nvSpPr>
        <p:spPr>
          <a:xfrm>
            <a:off x="24797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306" name="Google Shape;306;p34"/>
          <p:cNvSpPr/>
          <p:nvPr/>
        </p:nvSpPr>
        <p:spPr>
          <a:xfrm>
            <a:off x="28391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9</a:t>
            </a:r>
            <a:endParaRPr/>
          </a:p>
        </p:txBody>
      </p:sp>
      <p:sp>
        <p:nvSpPr>
          <p:cNvPr id="307" name="Google Shape;307;p34"/>
          <p:cNvSpPr/>
          <p:nvPr/>
        </p:nvSpPr>
        <p:spPr>
          <a:xfrm>
            <a:off x="49436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308" name="Google Shape;308;p34"/>
          <p:cNvSpPr/>
          <p:nvPr/>
        </p:nvSpPr>
        <p:spPr>
          <a:xfrm>
            <a:off x="53030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309" name="Google Shape;309;p34"/>
          <p:cNvSpPr/>
          <p:nvPr/>
        </p:nvSpPr>
        <p:spPr>
          <a:xfrm>
            <a:off x="5662475" y="1291300"/>
            <a:ext cx="383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10</a:t>
            </a:r>
            <a:endParaRPr/>
          </a:p>
        </p:txBody>
      </p:sp>
      <p:sp>
        <p:nvSpPr>
          <p:cNvPr id="310" name="Google Shape;310;p34"/>
          <p:cNvSpPr/>
          <p:nvPr/>
        </p:nvSpPr>
        <p:spPr>
          <a:xfrm>
            <a:off x="60218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311" name="Google Shape;311;p34"/>
          <p:cNvSpPr txBox="1"/>
          <p:nvPr/>
        </p:nvSpPr>
        <p:spPr>
          <a:xfrm>
            <a:off x="1355750" y="1251787"/>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A</a:t>
            </a:r>
            <a:endParaRPr/>
          </a:p>
        </p:txBody>
      </p:sp>
      <p:sp>
        <p:nvSpPr>
          <p:cNvPr id="312" name="Google Shape;312;p34"/>
          <p:cNvSpPr txBox="1"/>
          <p:nvPr/>
        </p:nvSpPr>
        <p:spPr>
          <a:xfrm>
            <a:off x="4607350" y="1251799"/>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B</a:t>
            </a:r>
            <a:endParaRPr/>
          </a:p>
        </p:txBody>
      </p:sp>
      <p:cxnSp>
        <p:nvCxnSpPr>
          <p:cNvPr id="313" name="Google Shape;313;p34"/>
          <p:cNvCxnSpPr/>
          <p:nvPr/>
        </p:nvCxnSpPr>
        <p:spPr>
          <a:xfrm rot="10800000">
            <a:off x="5497575" y="1599400"/>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314" name="Google Shape;314;p34"/>
          <p:cNvSpPr txBox="1"/>
          <p:nvPr/>
        </p:nvSpPr>
        <p:spPr>
          <a:xfrm>
            <a:off x="5142228" y="1945900"/>
            <a:ext cx="10713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 i+ gap</a:t>
            </a:r>
            <a:endParaRPr i="1" sz="1800">
              <a:solidFill>
                <a:srgbClr val="0000FF"/>
              </a:solidFill>
              <a:latin typeface="Lobster"/>
              <a:ea typeface="Lobster"/>
              <a:cs typeface="Lobster"/>
              <a:sym typeface="Lobster"/>
            </a:endParaRPr>
          </a:p>
        </p:txBody>
      </p:sp>
      <p:sp>
        <p:nvSpPr>
          <p:cNvPr id="315" name="Google Shape;315;p34"/>
          <p:cNvSpPr/>
          <p:nvPr/>
        </p:nvSpPr>
        <p:spPr>
          <a:xfrm>
            <a:off x="63812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cxnSp>
        <p:nvCxnSpPr>
          <p:cNvPr id="316" name="Google Shape;316;p34"/>
          <p:cNvCxnSpPr/>
          <p:nvPr/>
        </p:nvCxnSpPr>
        <p:spPr>
          <a:xfrm rot="10800000">
            <a:off x="1953750" y="1618688"/>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317" name="Google Shape;317;p34"/>
          <p:cNvSpPr txBox="1"/>
          <p:nvPr/>
        </p:nvSpPr>
        <p:spPr>
          <a:xfrm>
            <a:off x="1693553" y="1907575"/>
            <a:ext cx="6300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i=0</a:t>
            </a:r>
            <a:endParaRPr i="1" sz="1800">
              <a:solidFill>
                <a:srgbClr val="0000FF"/>
              </a:solidFill>
              <a:latin typeface="Lobster"/>
              <a:ea typeface="Lobster"/>
              <a:cs typeface="Lobster"/>
              <a:sym typeface="Lobster"/>
            </a:endParaRPr>
          </a:p>
        </p:txBody>
      </p:sp>
      <p:sp>
        <p:nvSpPr>
          <p:cNvPr id="318" name="Google Shape;318;p34"/>
          <p:cNvSpPr txBox="1"/>
          <p:nvPr/>
        </p:nvSpPr>
        <p:spPr>
          <a:xfrm>
            <a:off x="7175375" y="1239850"/>
            <a:ext cx="1882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300">
                <a:solidFill>
                  <a:srgbClr val="FF0000"/>
                </a:solidFill>
              </a:rPr>
              <a:t>gap</a:t>
            </a:r>
            <a:r>
              <a:rPr lang="en" sz="1300">
                <a:solidFill>
                  <a:srgbClr val="FF0000"/>
                </a:solidFill>
              </a:rPr>
              <a:t> = ceil(n +m)/2 = 5</a:t>
            </a:r>
            <a:endParaRPr sz="1300">
              <a:solidFill>
                <a:srgbClr val="FF0000"/>
              </a:solidFill>
            </a:endParaRPr>
          </a:p>
        </p:txBody>
      </p:sp>
      <p:sp>
        <p:nvSpPr>
          <p:cNvPr id="319" name="Google Shape;319;p34"/>
          <p:cNvSpPr/>
          <p:nvPr/>
        </p:nvSpPr>
        <p:spPr>
          <a:xfrm>
            <a:off x="17609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sp>
        <p:nvSpPr>
          <p:cNvPr id="320" name="Google Shape;320;p34"/>
          <p:cNvSpPr/>
          <p:nvPr/>
        </p:nvSpPr>
        <p:spPr>
          <a:xfrm>
            <a:off x="5307413"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7</a:t>
            </a:r>
            <a:endParaRPr>
              <a:solidFill>
                <a:srgbClr val="FF0000"/>
              </a:solidFill>
            </a:endParaRPr>
          </a:p>
        </p:txBody>
      </p:sp>
      <p:cxnSp>
        <p:nvCxnSpPr>
          <p:cNvPr id="321" name="Google Shape;321;p34"/>
          <p:cNvCxnSpPr/>
          <p:nvPr/>
        </p:nvCxnSpPr>
        <p:spPr>
          <a:xfrm rot="10800000">
            <a:off x="2302475" y="1574288"/>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322" name="Google Shape;322;p34"/>
          <p:cNvSpPr txBox="1"/>
          <p:nvPr/>
        </p:nvSpPr>
        <p:spPr>
          <a:xfrm>
            <a:off x="2160576" y="1914150"/>
            <a:ext cx="3594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cxnSp>
        <p:nvCxnSpPr>
          <p:cNvPr id="323" name="Google Shape;323;p34"/>
          <p:cNvCxnSpPr/>
          <p:nvPr/>
        </p:nvCxnSpPr>
        <p:spPr>
          <a:xfrm rot="10800000">
            <a:off x="5852375" y="1618700"/>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324" name="Google Shape;324;p34"/>
          <p:cNvSpPr txBox="1"/>
          <p:nvPr/>
        </p:nvSpPr>
        <p:spPr>
          <a:xfrm>
            <a:off x="5711526" y="1965200"/>
            <a:ext cx="2853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cxnSp>
        <p:nvCxnSpPr>
          <p:cNvPr id="325" name="Google Shape;325;p34"/>
          <p:cNvCxnSpPr/>
          <p:nvPr/>
        </p:nvCxnSpPr>
        <p:spPr>
          <a:xfrm rot="10800000">
            <a:off x="2678075" y="1582688"/>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326" name="Google Shape;326;p34"/>
          <p:cNvSpPr txBox="1"/>
          <p:nvPr/>
        </p:nvSpPr>
        <p:spPr>
          <a:xfrm>
            <a:off x="2536176" y="1922550"/>
            <a:ext cx="3594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cxnSp>
        <p:nvCxnSpPr>
          <p:cNvPr id="327" name="Google Shape;327;p34"/>
          <p:cNvCxnSpPr/>
          <p:nvPr/>
        </p:nvCxnSpPr>
        <p:spPr>
          <a:xfrm rot="10800000">
            <a:off x="6213575" y="1605500"/>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328" name="Google Shape;328;p34"/>
          <p:cNvSpPr txBox="1"/>
          <p:nvPr/>
        </p:nvSpPr>
        <p:spPr>
          <a:xfrm>
            <a:off x="6072726" y="1952000"/>
            <a:ext cx="2853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sp>
        <p:nvSpPr>
          <p:cNvPr id="329" name="Google Shape;329;p34"/>
          <p:cNvSpPr/>
          <p:nvPr/>
        </p:nvSpPr>
        <p:spPr>
          <a:xfrm>
            <a:off x="24881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5</a:t>
            </a:r>
            <a:endParaRPr>
              <a:solidFill>
                <a:srgbClr val="FF0000"/>
              </a:solidFill>
            </a:endParaRPr>
          </a:p>
        </p:txBody>
      </p:sp>
      <p:sp>
        <p:nvSpPr>
          <p:cNvPr id="330" name="Google Shape;330;p34"/>
          <p:cNvSpPr/>
          <p:nvPr/>
        </p:nvSpPr>
        <p:spPr>
          <a:xfrm>
            <a:off x="6007500"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8</a:t>
            </a:r>
            <a:endParaRPr>
              <a:solidFill>
                <a:srgbClr val="FF0000"/>
              </a:solidFill>
            </a:endParaRPr>
          </a:p>
        </p:txBody>
      </p:sp>
      <p:cxnSp>
        <p:nvCxnSpPr>
          <p:cNvPr id="331" name="Google Shape;331;p34"/>
          <p:cNvCxnSpPr/>
          <p:nvPr/>
        </p:nvCxnSpPr>
        <p:spPr>
          <a:xfrm rot="10800000">
            <a:off x="3010475" y="1591088"/>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332" name="Google Shape;332;p34"/>
          <p:cNvSpPr txBox="1"/>
          <p:nvPr/>
        </p:nvSpPr>
        <p:spPr>
          <a:xfrm>
            <a:off x="2868576" y="1930950"/>
            <a:ext cx="3594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cxnSp>
        <p:nvCxnSpPr>
          <p:cNvPr id="333" name="Google Shape;333;p34"/>
          <p:cNvCxnSpPr/>
          <p:nvPr/>
        </p:nvCxnSpPr>
        <p:spPr>
          <a:xfrm rot="10800000">
            <a:off x="6649175" y="1613900"/>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334" name="Google Shape;334;p34"/>
          <p:cNvSpPr txBox="1"/>
          <p:nvPr/>
        </p:nvSpPr>
        <p:spPr>
          <a:xfrm>
            <a:off x="6508326" y="1960400"/>
            <a:ext cx="2853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sp>
        <p:nvSpPr>
          <p:cNvPr id="335" name="Google Shape;335;p34"/>
          <p:cNvSpPr/>
          <p:nvPr/>
        </p:nvSpPr>
        <p:spPr>
          <a:xfrm>
            <a:off x="285597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1</a:t>
            </a:r>
            <a:endParaRPr>
              <a:solidFill>
                <a:srgbClr val="FF0000"/>
              </a:solidFill>
            </a:endParaRPr>
          </a:p>
        </p:txBody>
      </p:sp>
      <p:sp>
        <p:nvSpPr>
          <p:cNvPr id="336" name="Google Shape;336;p34"/>
          <p:cNvSpPr/>
          <p:nvPr/>
        </p:nvSpPr>
        <p:spPr>
          <a:xfrm>
            <a:off x="6375525" y="12913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9</a:t>
            </a:r>
            <a:endParaRPr>
              <a:solidFill>
                <a:srgbClr val="FF0000"/>
              </a:solidFill>
            </a:endParaRPr>
          </a:p>
        </p:txBody>
      </p:sp>
      <p:sp>
        <p:nvSpPr>
          <p:cNvPr id="337" name="Google Shape;337;p34"/>
          <p:cNvSpPr txBox="1"/>
          <p:nvPr/>
        </p:nvSpPr>
        <p:spPr>
          <a:xfrm>
            <a:off x="7226975" y="2911450"/>
            <a:ext cx="1882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300">
                <a:solidFill>
                  <a:srgbClr val="FF0000"/>
                </a:solidFill>
              </a:rPr>
              <a:t>gap</a:t>
            </a:r>
            <a:r>
              <a:rPr lang="en" sz="1300">
                <a:solidFill>
                  <a:srgbClr val="FF0000"/>
                </a:solidFill>
              </a:rPr>
              <a:t> = ceil(gap/2) = 3</a:t>
            </a:r>
            <a:endParaRPr sz="1300">
              <a:solidFill>
                <a:srgbClr val="FF0000"/>
              </a:solidFill>
            </a:endParaRPr>
          </a:p>
        </p:txBody>
      </p:sp>
      <p:sp>
        <p:nvSpPr>
          <p:cNvPr id="338" name="Google Shape;338;p34"/>
          <p:cNvSpPr/>
          <p:nvPr/>
        </p:nvSpPr>
        <p:spPr>
          <a:xfrm>
            <a:off x="1798175" y="300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339" name="Google Shape;339;p34"/>
          <p:cNvSpPr/>
          <p:nvPr/>
        </p:nvSpPr>
        <p:spPr>
          <a:xfrm>
            <a:off x="2157575" y="300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340" name="Google Shape;340;p34"/>
          <p:cNvSpPr/>
          <p:nvPr/>
        </p:nvSpPr>
        <p:spPr>
          <a:xfrm>
            <a:off x="2516975" y="300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341" name="Google Shape;341;p34"/>
          <p:cNvSpPr/>
          <p:nvPr/>
        </p:nvSpPr>
        <p:spPr>
          <a:xfrm>
            <a:off x="2876375" y="300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9</a:t>
            </a:r>
            <a:endParaRPr/>
          </a:p>
        </p:txBody>
      </p:sp>
      <p:sp>
        <p:nvSpPr>
          <p:cNvPr id="342" name="Google Shape;342;p34"/>
          <p:cNvSpPr txBox="1"/>
          <p:nvPr/>
        </p:nvSpPr>
        <p:spPr>
          <a:xfrm>
            <a:off x="1392950" y="2962912"/>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A</a:t>
            </a:r>
            <a:endParaRPr/>
          </a:p>
        </p:txBody>
      </p:sp>
      <p:sp>
        <p:nvSpPr>
          <p:cNvPr id="343" name="Google Shape;343;p34"/>
          <p:cNvSpPr/>
          <p:nvPr/>
        </p:nvSpPr>
        <p:spPr>
          <a:xfrm>
            <a:off x="1798175" y="300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sp>
        <p:nvSpPr>
          <p:cNvPr id="344" name="Google Shape;344;p34"/>
          <p:cNvSpPr/>
          <p:nvPr/>
        </p:nvSpPr>
        <p:spPr>
          <a:xfrm>
            <a:off x="2525375" y="300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5</a:t>
            </a:r>
            <a:endParaRPr>
              <a:solidFill>
                <a:srgbClr val="FF0000"/>
              </a:solidFill>
            </a:endParaRPr>
          </a:p>
        </p:txBody>
      </p:sp>
      <p:sp>
        <p:nvSpPr>
          <p:cNvPr id="345" name="Google Shape;345;p34"/>
          <p:cNvSpPr/>
          <p:nvPr/>
        </p:nvSpPr>
        <p:spPr>
          <a:xfrm>
            <a:off x="2893175" y="300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1</a:t>
            </a:r>
            <a:endParaRPr>
              <a:solidFill>
                <a:srgbClr val="FF0000"/>
              </a:solidFill>
            </a:endParaRPr>
          </a:p>
        </p:txBody>
      </p:sp>
      <p:sp>
        <p:nvSpPr>
          <p:cNvPr id="346" name="Google Shape;346;p34"/>
          <p:cNvSpPr/>
          <p:nvPr/>
        </p:nvSpPr>
        <p:spPr>
          <a:xfrm>
            <a:off x="4943675" y="3000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347" name="Google Shape;347;p34"/>
          <p:cNvSpPr/>
          <p:nvPr/>
        </p:nvSpPr>
        <p:spPr>
          <a:xfrm>
            <a:off x="5303075" y="3000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348" name="Google Shape;348;p34"/>
          <p:cNvSpPr/>
          <p:nvPr/>
        </p:nvSpPr>
        <p:spPr>
          <a:xfrm>
            <a:off x="5662475" y="3000700"/>
            <a:ext cx="383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10</a:t>
            </a:r>
            <a:endParaRPr/>
          </a:p>
        </p:txBody>
      </p:sp>
      <p:sp>
        <p:nvSpPr>
          <p:cNvPr id="349" name="Google Shape;349;p34"/>
          <p:cNvSpPr/>
          <p:nvPr/>
        </p:nvSpPr>
        <p:spPr>
          <a:xfrm>
            <a:off x="6021875" y="3000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350" name="Google Shape;350;p34"/>
          <p:cNvSpPr txBox="1"/>
          <p:nvPr/>
        </p:nvSpPr>
        <p:spPr>
          <a:xfrm>
            <a:off x="4607350" y="2961199"/>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B</a:t>
            </a:r>
            <a:endParaRPr/>
          </a:p>
        </p:txBody>
      </p:sp>
      <p:sp>
        <p:nvSpPr>
          <p:cNvPr id="351" name="Google Shape;351;p34"/>
          <p:cNvSpPr/>
          <p:nvPr/>
        </p:nvSpPr>
        <p:spPr>
          <a:xfrm>
            <a:off x="6381275" y="3000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352" name="Google Shape;352;p34"/>
          <p:cNvSpPr/>
          <p:nvPr/>
        </p:nvSpPr>
        <p:spPr>
          <a:xfrm>
            <a:off x="5307413" y="3000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7</a:t>
            </a:r>
            <a:endParaRPr>
              <a:solidFill>
                <a:srgbClr val="FF0000"/>
              </a:solidFill>
            </a:endParaRPr>
          </a:p>
        </p:txBody>
      </p:sp>
      <p:sp>
        <p:nvSpPr>
          <p:cNvPr id="353" name="Google Shape;353;p34"/>
          <p:cNvSpPr/>
          <p:nvPr/>
        </p:nvSpPr>
        <p:spPr>
          <a:xfrm>
            <a:off x="6007500" y="3000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8</a:t>
            </a:r>
            <a:endParaRPr>
              <a:solidFill>
                <a:srgbClr val="FF0000"/>
              </a:solidFill>
            </a:endParaRPr>
          </a:p>
        </p:txBody>
      </p:sp>
      <p:sp>
        <p:nvSpPr>
          <p:cNvPr id="354" name="Google Shape;354;p34"/>
          <p:cNvSpPr/>
          <p:nvPr/>
        </p:nvSpPr>
        <p:spPr>
          <a:xfrm>
            <a:off x="6375525" y="3000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9</a:t>
            </a:r>
            <a:endParaRPr>
              <a:solidFill>
                <a:srgbClr val="FF0000"/>
              </a:solidFill>
            </a:endParaRPr>
          </a:p>
        </p:txBody>
      </p:sp>
      <p:cxnSp>
        <p:nvCxnSpPr>
          <p:cNvPr id="355" name="Google Shape;355;p34"/>
          <p:cNvCxnSpPr/>
          <p:nvPr/>
        </p:nvCxnSpPr>
        <p:spPr>
          <a:xfrm rot="10800000">
            <a:off x="1967675" y="3308788"/>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356" name="Google Shape;356;p34"/>
          <p:cNvSpPr txBox="1"/>
          <p:nvPr/>
        </p:nvSpPr>
        <p:spPr>
          <a:xfrm>
            <a:off x="1825776" y="3648650"/>
            <a:ext cx="3594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cxnSp>
        <p:nvCxnSpPr>
          <p:cNvPr id="357" name="Google Shape;357;p34"/>
          <p:cNvCxnSpPr/>
          <p:nvPr/>
        </p:nvCxnSpPr>
        <p:spPr>
          <a:xfrm rot="10800000">
            <a:off x="3071075" y="3308800"/>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358" name="Google Shape;358;p34"/>
          <p:cNvSpPr txBox="1"/>
          <p:nvPr/>
        </p:nvSpPr>
        <p:spPr>
          <a:xfrm>
            <a:off x="2930226" y="3655300"/>
            <a:ext cx="2853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sp>
        <p:nvSpPr>
          <p:cNvPr id="359" name="Google Shape;359;p34"/>
          <p:cNvSpPr/>
          <p:nvPr/>
        </p:nvSpPr>
        <p:spPr>
          <a:xfrm>
            <a:off x="1798175" y="300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1</a:t>
            </a:r>
            <a:endParaRPr>
              <a:solidFill>
                <a:srgbClr val="FF0000"/>
              </a:solidFill>
            </a:endParaRPr>
          </a:p>
        </p:txBody>
      </p:sp>
      <p:sp>
        <p:nvSpPr>
          <p:cNvPr id="360" name="Google Shape;360;p34"/>
          <p:cNvSpPr/>
          <p:nvPr/>
        </p:nvSpPr>
        <p:spPr>
          <a:xfrm>
            <a:off x="2893175" y="3002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cxnSp>
        <p:nvCxnSpPr>
          <p:cNvPr id="361" name="Google Shape;361;p34"/>
          <p:cNvCxnSpPr/>
          <p:nvPr/>
        </p:nvCxnSpPr>
        <p:spPr>
          <a:xfrm rot="10800000">
            <a:off x="2352875" y="3308788"/>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362" name="Google Shape;362;p34"/>
          <p:cNvSpPr txBox="1"/>
          <p:nvPr/>
        </p:nvSpPr>
        <p:spPr>
          <a:xfrm>
            <a:off x="2210976" y="3648650"/>
            <a:ext cx="3594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cxnSp>
        <p:nvCxnSpPr>
          <p:cNvPr id="363" name="Google Shape;363;p34"/>
          <p:cNvCxnSpPr/>
          <p:nvPr/>
        </p:nvCxnSpPr>
        <p:spPr>
          <a:xfrm rot="10800000">
            <a:off x="5135675" y="3308800"/>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364" name="Google Shape;364;p34"/>
          <p:cNvSpPr txBox="1"/>
          <p:nvPr/>
        </p:nvSpPr>
        <p:spPr>
          <a:xfrm>
            <a:off x="4994826" y="3655300"/>
            <a:ext cx="2853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sp>
        <p:nvSpPr>
          <p:cNvPr id="365" name="Google Shape;365;p34"/>
          <p:cNvSpPr/>
          <p:nvPr/>
        </p:nvSpPr>
        <p:spPr>
          <a:xfrm>
            <a:off x="1798175" y="4355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366" name="Google Shape;366;p34"/>
          <p:cNvSpPr/>
          <p:nvPr/>
        </p:nvSpPr>
        <p:spPr>
          <a:xfrm>
            <a:off x="4943675" y="431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367" name="Google Shape;367;p34"/>
          <p:cNvSpPr/>
          <p:nvPr/>
        </p:nvSpPr>
        <p:spPr>
          <a:xfrm>
            <a:off x="2516975" y="4355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368" name="Google Shape;368;p34"/>
          <p:cNvSpPr/>
          <p:nvPr/>
        </p:nvSpPr>
        <p:spPr>
          <a:xfrm>
            <a:off x="2876375" y="4355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9</a:t>
            </a:r>
            <a:endParaRPr/>
          </a:p>
        </p:txBody>
      </p:sp>
      <p:sp>
        <p:nvSpPr>
          <p:cNvPr id="369" name="Google Shape;369;p34"/>
          <p:cNvSpPr txBox="1"/>
          <p:nvPr/>
        </p:nvSpPr>
        <p:spPr>
          <a:xfrm>
            <a:off x="1392950" y="4315912"/>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A</a:t>
            </a:r>
            <a:endParaRPr/>
          </a:p>
        </p:txBody>
      </p:sp>
      <p:sp>
        <p:nvSpPr>
          <p:cNvPr id="370" name="Google Shape;370;p34"/>
          <p:cNvSpPr/>
          <p:nvPr/>
        </p:nvSpPr>
        <p:spPr>
          <a:xfrm>
            <a:off x="1798175" y="4355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sp>
        <p:nvSpPr>
          <p:cNvPr id="371" name="Google Shape;371;p34"/>
          <p:cNvSpPr/>
          <p:nvPr/>
        </p:nvSpPr>
        <p:spPr>
          <a:xfrm>
            <a:off x="2525375" y="4355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5</a:t>
            </a:r>
            <a:endParaRPr>
              <a:solidFill>
                <a:srgbClr val="FF0000"/>
              </a:solidFill>
            </a:endParaRPr>
          </a:p>
        </p:txBody>
      </p:sp>
      <p:sp>
        <p:nvSpPr>
          <p:cNvPr id="372" name="Google Shape;372;p34"/>
          <p:cNvSpPr/>
          <p:nvPr/>
        </p:nvSpPr>
        <p:spPr>
          <a:xfrm>
            <a:off x="2893175" y="4355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1</a:t>
            </a:r>
            <a:endParaRPr>
              <a:solidFill>
                <a:srgbClr val="FF0000"/>
              </a:solidFill>
            </a:endParaRPr>
          </a:p>
        </p:txBody>
      </p:sp>
      <p:sp>
        <p:nvSpPr>
          <p:cNvPr id="373" name="Google Shape;373;p34"/>
          <p:cNvSpPr/>
          <p:nvPr/>
        </p:nvSpPr>
        <p:spPr>
          <a:xfrm>
            <a:off x="1798175" y="4355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1</a:t>
            </a:r>
            <a:endParaRPr>
              <a:solidFill>
                <a:srgbClr val="FF0000"/>
              </a:solidFill>
            </a:endParaRPr>
          </a:p>
        </p:txBody>
      </p:sp>
      <p:sp>
        <p:nvSpPr>
          <p:cNvPr id="374" name="Google Shape;374;p34"/>
          <p:cNvSpPr/>
          <p:nvPr/>
        </p:nvSpPr>
        <p:spPr>
          <a:xfrm>
            <a:off x="2893175" y="4355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sp>
        <p:nvSpPr>
          <p:cNvPr id="375" name="Google Shape;375;p34"/>
          <p:cNvSpPr/>
          <p:nvPr/>
        </p:nvSpPr>
        <p:spPr>
          <a:xfrm>
            <a:off x="2161663" y="435542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376" name="Google Shape;376;p34"/>
          <p:cNvSpPr/>
          <p:nvPr/>
        </p:nvSpPr>
        <p:spPr>
          <a:xfrm>
            <a:off x="5303075" y="431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377" name="Google Shape;377;p34"/>
          <p:cNvSpPr/>
          <p:nvPr/>
        </p:nvSpPr>
        <p:spPr>
          <a:xfrm>
            <a:off x="5662475" y="4317700"/>
            <a:ext cx="383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10</a:t>
            </a:r>
            <a:endParaRPr/>
          </a:p>
        </p:txBody>
      </p:sp>
      <p:sp>
        <p:nvSpPr>
          <p:cNvPr id="378" name="Google Shape;378;p34"/>
          <p:cNvSpPr/>
          <p:nvPr/>
        </p:nvSpPr>
        <p:spPr>
          <a:xfrm>
            <a:off x="6021875" y="431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379" name="Google Shape;379;p34"/>
          <p:cNvSpPr txBox="1"/>
          <p:nvPr/>
        </p:nvSpPr>
        <p:spPr>
          <a:xfrm>
            <a:off x="4607350" y="4278199"/>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B</a:t>
            </a:r>
            <a:endParaRPr/>
          </a:p>
        </p:txBody>
      </p:sp>
      <p:sp>
        <p:nvSpPr>
          <p:cNvPr id="380" name="Google Shape;380;p34"/>
          <p:cNvSpPr/>
          <p:nvPr/>
        </p:nvSpPr>
        <p:spPr>
          <a:xfrm>
            <a:off x="6381275" y="431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381" name="Google Shape;381;p34"/>
          <p:cNvSpPr/>
          <p:nvPr/>
        </p:nvSpPr>
        <p:spPr>
          <a:xfrm>
            <a:off x="5307413" y="431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7</a:t>
            </a:r>
            <a:endParaRPr>
              <a:solidFill>
                <a:srgbClr val="FF0000"/>
              </a:solidFill>
            </a:endParaRPr>
          </a:p>
        </p:txBody>
      </p:sp>
      <p:sp>
        <p:nvSpPr>
          <p:cNvPr id="382" name="Google Shape;382;p34"/>
          <p:cNvSpPr/>
          <p:nvPr/>
        </p:nvSpPr>
        <p:spPr>
          <a:xfrm>
            <a:off x="6007500" y="431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8</a:t>
            </a:r>
            <a:endParaRPr>
              <a:solidFill>
                <a:srgbClr val="FF0000"/>
              </a:solidFill>
            </a:endParaRPr>
          </a:p>
        </p:txBody>
      </p:sp>
      <p:sp>
        <p:nvSpPr>
          <p:cNvPr id="383" name="Google Shape;383;p34"/>
          <p:cNvSpPr/>
          <p:nvPr/>
        </p:nvSpPr>
        <p:spPr>
          <a:xfrm>
            <a:off x="6375525" y="43177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9</a:t>
            </a:r>
            <a:endParaRPr>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313"/>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314"/>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31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31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321"/>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323"/>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324"/>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32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32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32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327"/>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32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35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35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357"/>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35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id="388" name="Google Shape;388;p35"/>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389" name="Google Shape;389;p35"/>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390" name="Google Shape;390;p35"/>
          <p:cNvSpPr txBox="1"/>
          <p:nvPr/>
        </p:nvSpPr>
        <p:spPr>
          <a:xfrm>
            <a:off x="152400" y="152400"/>
            <a:ext cx="59748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Merge Algorithm: In-place (shell sort)</a:t>
            </a:r>
            <a:endParaRPr sz="2500">
              <a:solidFill>
                <a:schemeClr val="dk1"/>
              </a:solidFill>
            </a:endParaRPr>
          </a:p>
        </p:txBody>
      </p:sp>
      <p:cxnSp>
        <p:nvCxnSpPr>
          <p:cNvPr id="391" name="Google Shape;391;p35"/>
          <p:cNvCxnSpPr/>
          <p:nvPr/>
        </p:nvCxnSpPr>
        <p:spPr>
          <a:xfrm rot="10800000">
            <a:off x="1400075" y="1431263"/>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392" name="Google Shape;392;p35"/>
          <p:cNvSpPr txBox="1"/>
          <p:nvPr/>
        </p:nvSpPr>
        <p:spPr>
          <a:xfrm>
            <a:off x="1258176" y="1771125"/>
            <a:ext cx="3594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cxnSp>
        <p:nvCxnSpPr>
          <p:cNvPr id="393" name="Google Shape;393;p35"/>
          <p:cNvCxnSpPr/>
          <p:nvPr/>
        </p:nvCxnSpPr>
        <p:spPr>
          <a:xfrm rot="10800000">
            <a:off x="2156925" y="1431275"/>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394" name="Google Shape;394;p35"/>
          <p:cNvSpPr txBox="1"/>
          <p:nvPr/>
        </p:nvSpPr>
        <p:spPr>
          <a:xfrm>
            <a:off x="2016076" y="1777775"/>
            <a:ext cx="2853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sp>
        <p:nvSpPr>
          <p:cNvPr id="395" name="Google Shape;395;p35"/>
          <p:cNvSpPr/>
          <p:nvPr/>
        </p:nvSpPr>
        <p:spPr>
          <a:xfrm>
            <a:off x="1258175" y="11231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396" name="Google Shape;396;p35"/>
          <p:cNvSpPr/>
          <p:nvPr/>
        </p:nvSpPr>
        <p:spPr>
          <a:xfrm>
            <a:off x="4403675" y="10854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397" name="Google Shape;397;p35"/>
          <p:cNvSpPr/>
          <p:nvPr/>
        </p:nvSpPr>
        <p:spPr>
          <a:xfrm>
            <a:off x="1976975" y="11231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398" name="Google Shape;398;p35"/>
          <p:cNvSpPr/>
          <p:nvPr/>
        </p:nvSpPr>
        <p:spPr>
          <a:xfrm>
            <a:off x="2336375" y="11231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9</a:t>
            </a:r>
            <a:endParaRPr/>
          </a:p>
        </p:txBody>
      </p:sp>
      <p:sp>
        <p:nvSpPr>
          <p:cNvPr id="399" name="Google Shape;399;p35"/>
          <p:cNvSpPr txBox="1"/>
          <p:nvPr/>
        </p:nvSpPr>
        <p:spPr>
          <a:xfrm>
            <a:off x="852950" y="1083662"/>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A</a:t>
            </a:r>
            <a:endParaRPr/>
          </a:p>
        </p:txBody>
      </p:sp>
      <p:sp>
        <p:nvSpPr>
          <p:cNvPr id="400" name="Google Shape;400;p35"/>
          <p:cNvSpPr/>
          <p:nvPr/>
        </p:nvSpPr>
        <p:spPr>
          <a:xfrm>
            <a:off x="1258175" y="11231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sp>
        <p:nvSpPr>
          <p:cNvPr id="401" name="Google Shape;401;p35"/>
          <p:cNvSpPr/>
          <p:nvPr/>
        </p:nvSpPr>
        <p:spPr>
          <a:xfrm>
            <a:off x="1985375" y="11231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5</a:t>
            </a:r>
            <a:endParaRPr>
              <a:solidFill>
                <a:srgbClr val="FF0000"/>
              </a:solidFill>
            </a:endParaRPr>
          </a:p>
        </p:txBody>
      </p:sp>
      <p:sp>
        <p:nvSpPr>
          <p:cNvPr id="402" name="Google Shape;402;p35"/>
          <p:cNvSpPr/>
          <p:nvPr/>
        </p:nvSpPr>
        <p:spPr>
          <a:xfrm>
            <a:off x="2353175" y="11231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1</a:t>
            </a:r>
            <a:endParaRPr>
              <a:solidFill>
                <a:srgbClr val="FF0000"/>
              </a:solidFill>
            </a:endParaRPr>
          </a:p>
        </p:txBody>
      </p:sp>
      <p:sp>
        <p:nvSpPr>
          <p:cNvPr id="403" name="Google Shape;403;p35"/>
          <p:cNvSpPr/>
          <p:nvPr/>
        </p:nvSpPr>
        <p:spPr>
          <a:xfrm>
            <a:off x="1258175" y="11231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1</a:t>
            </a:r>
            <a:endParaRPr>
              <a:solidFill>
                <a:srgbClr val="FF0000"/>
              </a:solidFill>
            </a:endParaRPr>
          </a:p>
        </p:txBody>
      </p:sp>
      <p:sp>
        <p:nvSpPr>
          <p:cNvPr id="404" name="Google Shape;404;p35"/>
          <p:cNvSpPr/>
          <p:nvPr/>
        </p:nvSpPr>
        <p:spPr>
          <a:xfrm>
            <a:off x="2353175" y="11231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sp>
        <p:nvSpPr>
          <p:cNvPr id="405" name="Google Shape;405;p35"/>
          <p:cNvSpPr/>
          <p:nvPr/>
        </p:nvSpPr>
        <p:spPr>
          <a:xfrm>
            <a:off x="1621663" y="11231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406" name="Google Shape;406;p35"/>
          <p:cNvSpPr/>
          <p:nvPr/>
        </p:nvSpPr>
        <p:spPr>
          <a:xfrm>
            <a:off x="4763075" y="10854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407" name="Google Shape;407;p35"/>
          <p:cNvSpPr/>
          <p:nvPr/>
        </p:nvSpPr>
        <p:spPr>
          <a:xfrm>
            <a:off x="5122475" y="1085450"/>
            <a:ext cx="383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10</a:t>
            </a:r>
            <a:endParaRPr/>
          </a:p>
        </p:txBody>
      </p:sp>
      <p:sp>
        <p:nvSpPr>
          <p:cNvPr id="408" name="Google Shape;408;p35"/>
          <p:cNvSpPr/>
          <p:nvPr/>
        </p:nvSpPr>
        <p:spPr>
          <a:xfrm>
            <a:off x="5481875" y="10854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409" name="Google Shape;409;p35"/>
          <p:cNvSpPr txBox="1"/>
          <p:nvPr/>
        </p:nvSpPr>
        <p:spPr>
          <a:xfrm>
            <a:off x="4067350" y="1045949"/>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B</a:t>
            </a:r>
            <a:endParaRPr/>
          </a:p>
        </p:txBody>
      </p:sp>
      <p:sp>
        <p:nvSpPr>
          <p:cNvPr id="410" name="Google Shape;410;p35"/>
          <p:cNvSpPr/>
          <p:nvPr/>
        </p:nvSpPr>
        <p:spPr>
          <a:xfrm>
            <a:off x="5841275" y="10854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411" name="Google Shape;411;p35"/>
          <p:cNvSpPr/>
          <p:nvPr/>
        </p:nvSpPr>
        <p:spPr>
          <a:xfrm>
            <a:off x="4767413" y="10854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7</a:t>
            </a:r>
            <a:endParaRPr>
              <a:solidFill>
                <a:srgbClr val="FF0000"/>
              </a:solidFill>
            </a:endParaRPr>
          </a:p>
        </p:txBody>
      </p:sp>
      <p:sp>
        <p:nvSpPr>
          <p:cNvPr id="412" name="Google Shape;412;p35"/>
          <p:cNvSpPr/>
          <p:nvPr/>
        </p:nvSpPr>
        <p:spPr>
          <a:xfrm>
            <a:off x="5467500" y="10854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8</a:t>
            </a:r>
            <a:endParaRPr>
              <a:solidFill>
                <a:srgbClr val="FF0000"/>
              </a:solidFill>
            </a:endParaRPr>
          </a:p>
        </p:txBody>
      </p:sp>
      <p:sp>
        <p:nvSpPr>
          <p:cNvPr id="413" name="Google Shape;413;p35"/>
          <p:cNvSpPr/>
          <p:nvPr/>
        </p:nvSpPr>
        <p:spPr>
          <a:xfrm>
            <a:off x="5835525" y="108545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9</a:t>
            </a:r>
            <a:endParaRPr>
              <a:solidFill>
                <a:srgbClr val="FF0000"/>
              </a:solidFill>
            </a:endParaRPr>
          </a:p>
        </p:txBody>
      </p:sp>
      <p:sp>
        <p:nvSpPr>
          <p:cNvPr id="414" name="Google Shape;414;p35"/>
          <p:cNvSpPr txBox="1"/>
          <p:nvPr/>
        </p:nvSpPr>
        <p:spPr>
          <a:xfrm>
            <a:off x="6686975" y="1032200"/>
            <a:ext cx="1882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300">
                <a:solidFill>
                  <a:srgbClr val="FF0000"/>
                </a:solidFill>
              </a:rPr>
              <a:t>gap</a:t>
            </a:r>
            <a:r>
              <a:rPr lang="en" sz="1300">
                <a:solidFill>
                  <a:srgbClr val="FF0000"/>
                </a:solidFill>
              </a:rPr>
              <a:t> = ceil(gap/2) = 2</a:t>
            </a:r>
            <a:endParaRPr sz="1300">
              <a:solidFill>
                <a:srgbClr val="FF0000"/>
              </a:solidFill>
            </a:endParaRPr>
          </a:p>
        </p:txBody>
      </p:sp>
      <p:cxnSp>
        <p:nvCxnSpPr>
          <p:cNvPr id="415" name="Google Shape;415;p35"/>
          <p:cNvCxnSpPr/>
          <p:nvPr/>
        </p:nvCxnSpPr>
        <p:spPr>
          <a:xfrm rot="10800000">
            <a:off x="1768475" y="1439663"/>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416" name="Google Shape;416;p35"/>
          <p:cNvSpPr txBox="1"/>
          <p:nvPr/>
        </p:nvSpPr>
        <p:spPr>
          <a:xfrm>
            <a:off x="1626576" y="1779525"/>
            <a:ext cx="3594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cxnSp>
        <p:nvCxnSpPr>
          <p:cNvPr id="417" name="Google Shape;417;p35"/>
          <p:cNvCxnSpPr/>
          <p:nvPr/>
        </p:nvCxnSpPr>
        <p:spPr>
          <a:xfrm rot="10800000">
            <a:off x="2525325" y="1439675"/>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418" name="Google Shape;418;p35"/>
          <p:cNvSpPr txBox="1"/>
          <p:nvPr/>
        </p:nvSpPr>
        <p:spPr>
          <a:xfrm>
            <a:off x="2384476" y="1786175"/>
            <a:ext cx="2853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sp>
        <p:nvSpPr>
          <p:cNvPr id="419" name="Google Shape;419;p35"/>
          <p:cNvSpPr/>
          <p:nvPr/>
        </p:nvSpPr>
        <p:spPr>
          <a:xfrm>
            <a:off x="1621675" y="11231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sp>
        <p:nvSpPr>
          <p:cNvPr id="420" name="Google Shape;420;p35"/>
          <p:cNvSpPr/>
          <p:nvPr/>
        </p:nvSpPr>
        <p:spPr>
          <a:xfrm>
            <a:off x="2349063" y="11231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3</a:t>
            </a:r>
            <a:endParaRPr>
              <a:solidFill>
                <a:srgbClr val="FF0000"/>
              </a:solidFill>
            </a:endParaRPr>
          </a:p>
        </p:txBody>
      </p:sp>
      <p:cxnSp>
        <p:nvCxnSpPr>
          <p:cNvPr id="421" name="Google Shape;421;p35"/>
          <p:cNvCxnSpPr/>
          <p:nvPr/>
        </p:nvCxnSpPr>
        <p:spPr>
          <a:xfrm rot="10800000">
            <a:off x="4602275" y="1363463"/>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422" name="Google Shape;422;p35"/>
          <p:cNvSpPr txBox="1"/>
          <p:nvPr/>
        </p:nvSpPr>
        <p:spPr>
          <a:xfrm>
            <a:off x="4460376" y="1703325"/>
            <a:ext cx="3594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cxnSp>
        <p:nvCxnSpPr>
          <p:cNvPr id="423" name="Google Shape;423;p35"/>
          <p:cNvCxnSpPr/>
          <p:nvPr/>
        </p:nvCxnSpPr>
        <p:spPr>
          <a:xfrm rot="10800000">
            <a:off x="5359125" y="1363475"/>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424" name="Google Shape;424;p35"/>
          <p:cNvSpPr txBox="1"/>
          <p:nvPr/>
        </p:nvSpPr>
        <p:spPr>
          <a:xfrm>
            <a:off x="5218276" y="1709975"/>
            <a:ext cx="2853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cxnSp>
        <p:nvCxnSpPr>
          <p:cNvPr id="425" name="Google Shape;425;p35"/>
          <p:cNvCxnSpPr/>
          <p:nvPr/>
        </p:nvCxnSpPr>
        <p:spPr>
          <a:xfrm rot="10800000">
            <a:off x="4941875" y="1392263"/>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426" name="Google Shape;426;p35"/>
          <p:cNvSpPr txBox="1"/>
          <p:nvPr/>
        </p:nvSpPr>
        <p:spPr>
          <a:xfrm>
            <a:off x="4799976" y="1732125"/>
            <a:ext cx="3594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cxnSp>
        <p:nvCxnSpPr>
          <p:cNvPr id="427" name="Google Shape;427;p35"/>
          <p:cNvCxnSpPr/>
          <p:nvPr/>
        </p:nvCxnSpPr>
        <p:spPr>
          <a:xfrm rot="10800000">
            <a:off x="5698725" y="1392275"/>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428" name="Google Shape;428;p35"/>
          <p:cNvSpPr txBox="1"/>
          <p:nvPr/>
        </p:nvSpPr>
        <p:spPr>
          <a:xfrm>
            <a:off x="5557876" y="1738775"/>
            <a:ext cx="2853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sp>
        <p:nvSpPr>
          <p:cNvPr id="429" name="Google Shape;429;p35"/>
          <p:cNvSpPr txBox="1"/>
          <p:nvPr/>
        </p:nvSpPr>
        <p:spPr>
          <a:xfrm>
            <a:off x="6882575" y="2716350"/>
            <a:ext cx="18822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300">
                <a:solidFill>
                  <a:srgbClr val="FF0000"/>
                </a:solidFill>
              </a:rPr>
              <a:t>gap</a:t>
            </a:r>
            <a:r>
              <a:rPr lang="en" sz="1300">
                <a:solidFill>
                  <a:srgbClr val="FF0000"/>
                </a:solidFill>
              </a:rPr>
              <a:t> = ceil(gap/2) = 1</a:t>
            </a:r>
            <a:endParaRPr sz="1300">
              <a:solidFill>
                <a:srgbClr val="FF0000"/>
              </a:solidFill>
            </a:endParaRPr>
          </a:p>
        </p:txBody>
      </p:sp>
      <p:sp>
        <p:nvSpPr>
          <p:cNvPr id="430" name="Google Shape;430;p35"/>
          <p:cNvSpPr/>
          <p:nvPr/>
        </p:nvSpPr>
        <p:spPr>
          <a:xfrm>
            <a:off x="1424975" y="2787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431" name="Google Shape;431;p35"/>
          <p:cNvSpPr/>
          <p:nvPr/>
        </p:nvSpPr>
        <p:spPr>
          <a:xfrm>
            <a:off x="2143775" y="2787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432" name="Google Shape;432;p35"/>
          <p:cNvSpPr/>
          <p:nvPr/>
        </p:nvSpPr>
        <p:spPr>
          <a:xfrm>
            <a:off x="2503175" y="2787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9</a:t>
            </a:r>
            <a:endParaRPr/>
          </a:p>
        </p:txBody>
      </p:sp>
      <p:sp>
        <p:nvSpPr>
          <p:cNvPr id="433" name="Google Shape;433;p35"/>
          <p:cNvSpPr txBox="1"/>
          <p:nvPr/>
        </p:nvSpPr>
        <p:spPr>
          <a:xfrm>
            <a:off x="1019750" y="2748062"/>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A</a:t>
            </a:r>
            <a:endParaRPr/>
          </a:p>
        </p:txBody>
      </p:sp>
      <p:sp>
        <p:nvSpPr>
          <p:cNvPr id="434" name="Google Shape;434;p35"/>
          <p:cNvSpPr/>
          <p:nvPr/>
        </p:nvSpPr>
        <p:spPr>
          <a:xfrm>
            <a:off x="1424975" y="2787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sp>
        <p:nvSpPr>
          <p:cNvPr id="435" name="Google Shape;435;p35"/>
          <p:cNvSpPr/>
          <p:nvPr/>
        </p:nvSpPr>
        <p:spPr>
          <a:xfrm>
            <a:off x="2152175" y="2787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5</a:t>
            </a:r>
            <a:endParaRPr>
              <a:solidFill>
                <a:srgbClr val="FF0000"/>
              </a:solidFill>
            </a:endParaRPr>
          </a:p>
        </p:txBody>
      </p:sp>
      <p:sp>
        <p:nvSpPr>
          <p:cNvPr id="436" name="Google Shape;436;p35"/>
          <p:cNvSpPr/>
          <p:nvPr/>
        </p:nvSpPr>
        <p:spPr>
          <a:xfrm>
            <a:off x="2519975" y="2787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1</a:t>
            </a:r>
            <a:endParaRPr>
              <a:solidFill>
                <a:srgbClr val="FF0000"/>
              </a:solidFill>
            </a:endParaRPr>
          </a:p>
        </p:txBody>
      </p:sp>
      <p:sp>
        <p:nvSpPr>
          <p:cNvPr id="437" name="Google Shape;437;p35"/>
          <p:cNvSpPr/>
          <p:nvPr/>
        </p:nvSpPr>
        <p:spPr>
          <a:xfrm>
            <a:off x="1424975" y="2787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1</a:t>
            </a:r>
            <a:endParaRPr>
              <a:solidFill>
                <a:srgbClr val="FF0000"/>
              </a:solidFill>
            </a:endParaRPr>
          </a:p>
        </p:txBody>
      </p:sp>
      <p:sp>
        <p:nvSpPr>
          <p:cNvPr id="438" name="Google Shape;438;p35"/>
          <p:cNvSpPr/>
          <p:nvPr/>
        </p:nvSpPr>
        <p:spPr>
          <a:xfrm>
            <a:off x="2519975" y="2787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sp>
        <p:nvSpPr>
          <p:cNvPr id="439" name="Google Shape;439;p35"/>
          <p:cNvSpPr/>
          <p:nvPr/>
        </p:nvSpPr>
        <p:spPr>
          <a:xfrm>
            <a:off x="1788463" y="2787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440" name="Google Shape;440;p35"/>
          <p:cNvSpPr/>
          <p:nvPr/>
        </p:nvSpPr>
        <p:spPr>
          <a:xfrm>
            <a:off x="1788475" y="2787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sp>
        <p:nvSpPr>
          <p:cNvPr id="441" name="Google Shape;441;p35"/>
          <p:cNvSpPr/>
          <p:nvPr/>
        </p:nvSpPr>
        <p:spPr>
          <a:xfrm>
            <a:off x="2515863" y="2787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3</a:t>
            </a:r>
            <a:endParaRPr>
              <a:solidFill>
                <a:srgbClr val="FF0000"/>
              </a:solidFill>
            </a:endParaRPr>
          </a:p>
        </p:txBody>
      </p:sp>
      <p:sp>
        <p:nvSpPr>
          <p:cNvPr id="442" name="Google Shape;442;p35"/>
          <p:cNvSpPr/>
          <p:nvPr/>
        </p:nvSpPr>
        <p:spPr>
          <a:xfrm>
            <a:off x="4548875" y="276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443" name="Google Shape;443;p35"/>
          <p:cNvSpPr/>
          <p:nvPr/>
        </p:nvSpPr>
        <p:spPr>
          <a:xfrm>
            <a:off x="4908275" y="276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444" name="Google Shape;444;p35"/>
          <p:cNvSpPr/>
          <p:nvPr/>
        </p:nvSpPr>
        <p:spPr>
          <a:xfrm>
            <a:off x="5267675" y="2767800"/>
            <a:ext cx="383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10</a:t>
            </a:r>
            <a:endParaRPr/>
          </a:p>
        </p:txBody>
      </p:sp>
      <p:sp>
        <p:nvSpPr>
          <p:cNvPr id="445" name="Google Shape;445;p35"/>
          <p:cNvSpPr/>
          <p:nvPr/>
        </p:nvSpPr>
        <p:spPr>
          <a:xfrm>
            <a:off x="5627075" y="276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446" name="Google Shape;446;p35"/>
          <p:cNvSpPr txBox="1"/>
          <p:nvPr/>
        </p:nvSpPr>
        <p:spPr>
          <a:xfrm>
            <a:off x="4212550" y="2728299"/>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B</a:t>
            </a:r>
            <a:endParaRPr/>
          </a:p>
        </p:txBody>
      </p:sp>
      <p:sp>
        <p:nvSpPr>
          <p:cNvPr id="447" name="Google Shape;447;p35"/>
          <p:cNvSpPr/>
          <p:nvPr/>
        </p:nvSpPr>
        <p:spPr>
          <a:xfrm>
            <a:off x="5986475" y="276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448" name="Google Shape;448;p35"/>
          <p:cNvSpPr/>
          <p:nvPr/>
        </p:nvSpPr>
        <p:spPr>
          <a:xfrm>
            <a:off x="4912613" y="276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7</a:t>
            </a:r>
            <a:endParaRPr>
              <a:solidFill>
                <a:srgbClr val="FF0000"/>
              </a:solidFill>
            </a:endParaRPr>
          </a:p>
        </p:txBody>
      </p:sp>
      <p:sp>
        <p:nvSpPr>
          <p:cNvPr id="449" name="Google Shape;449;p35"/>
          <p:cNvSpPr/>
          <p:nvPr/>
        </p:nvSpPr>
        <p:spPr>
          <a:xfrm>
            <a:off x="5612700" y="276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8</a:t>
            </a:r>
            <a:endParaRPr>
              <a:solidFill>
                <a:srgbClr val="FF0000"/>
              </a:solidFill>
            </a:endParaRPr>
          </a:p>
        </p:txBody>
      </p:sp>
      <p:sp>
        <p:nvSpPr>
          <p:cNvPr id="450" name="Google Shape;450;p35"/>
          <p:cNvSpPr/>
          <p:nvPr/>
        </p:nvSpPr>
        <p:spPr>
          <a:xfrm>
            <a:off x="5980725" y="27678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9</a:t>
            </a:r>
            <a:endParaRPr>
              <a:solidFill>
                <a:srgbClr val="FF0000"/>
              </a:solidFill>
            </a:endParaRPr>
          </a:p>
        </p:txBody>
      </p:sp>
      <p:cxnSp>
        <p:nvCxnSpPr>
          <p:cNvPr id="451" name="Google Shape;451;p35"/>
          <p:cNvCxnSpPr/>
          <p:nvPr/>
        </p:nvCxnSpPr>
        <p:spPr>
          <a:xfrm rot="10800000">
            <a:off x="1607075" y="3031463"/>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452" name="Google Shape;452;p35"/>
          <p:cNvSpPr txBox="1"/>
          <p:nvPr/>
        </p:nvSpPr>
        <p:spPr>
          <a:xfrm>
            <a:off x="1465176" y="3371325"/>
            <a:ext cx="3594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i</a:t>
            </a:r>
            <a:endParaRPr i="1" sz="1800">
              <a:solidFill>
                <a:srgbClr val="0000FF"/>
              </a:solidFill>
              <a:latin typeface="Lobster"/>
              <a:ea typeface="Lobster"/>
              <a:cs typeface="Lobster"/>
              <a:sym typeface="Lobster"/>
            </a:endParaRPr>
          </a:p>
        </p:txBody>
      </p:sp>
      <p:cxnSp>
        <p:nvCxnSpPr>
          <p:cNvPr id="453" name="Google Shape;453;p35"/>
          <p:cNvCxnSpPr/>
          <p:nvPr/>
        </p:nvCxnSpPr>
        <p:spPr>
          <a:xfrm rot="10800000">
            <a:off x="1991925" y="3039875"/>
            <a:ext cx="3600" cy="432900"/>
          </a:xfrm>
          <a:prstGeom prst="straightConnector1">
            <a:avLst/>
          </a:prstGeom>
          <a:noFill/>
          <a:ln cap="flat" cmpd="sng" w="9525">
            <a:solidFill>
              <a:srgbClr val="0000FF"/>
            </a:solidFill>
            <a:prstDash val="solid"/>
            <a:round/>
            <a:headEnd len="med" w="med" type="none"/>
            <a:tailEnd len="med" w="med" type="triangle"/>
          </a:ln>
        </p:spPr>
      </p:cxnSp>
      <p:sp>
        <p:nvSpPr>
          <p:cNvPr id="454" name="Google Shape;454;p35"/>
          <p:cNvSpPr txBox="1"/>
          <p:nvPr/>
        </p:nvSpPr>
        <p:spPr>
          <a:xfrm>
            <a:off x="1851076" y="3386375"/>
            <a:ext cx="2853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rgbClr val="0000FF"/>
                </a:solidFill>
                <a:latin typeface="Lobster"/>
                <a:ea typeface="Lobster"/>
                <a:cs typeface="Lobster"/>
                <a:sym typeface="Lobster"/>
              </a:rPr>
              <a:t>j</a:t>
            </a:r>
            <a:endParaRPr i="1" sz="1800">
              <a:solidFill>
                <a:srgbClr val="0000FF"/>
              </a:solidFill>
              <a:latin typeface="Lobster"/>
              <a:ea typeface="Lobster"/>
              <a:cs typeface="Lobster"/>
              <a:sym typeface="Lobster"/>
            </a:endParaRPr>
          </a:p>
        </p:txBody>
      </p:sp>
      <p:sp>
        <p:nvSpPr>
          <p:cNvPr id="455" name="Google Shape;455;p35"/>
          <p:cNvSpPr/>
          <p:nvPr/>
        </p:nvSpPr>
        <p:spPr>
          <a:xfrm>
            <a:off x="1348775" y="4173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7</a:t>
            </a:r>
            <a:endParaRPr/>
          </a:p>
        </p:txBody>
      </p:sp>
      <p:sp>
        <p:nvSpPr>
          <p:cNvPr id="456" name="Google Shape;456;p35"/>
          <p:cNvSpPr/>
          <p:nvPr/>
        </p:nvSpPr>
        <p:spPr>
          <a:xfrm>
            <a:off x="2067575" y="4173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457" name="Google Shape;457;p35"/>
          <p:cNvSpPr/>
          <p:nvPr/>
        </p:nvSpPr>
        <p:spPr>
          <a:xfrm>
            <a:off x="2426975" y="4173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9</a:t>
            </a:r>
            <a:endParaRPr/>
          </a:p>
        </p:txBody>
      </p:sp>
      <p:sp>
        <p:nvSpPr>
          <p:cNvPr id="458" name="Google Shape;458;p35"/>
          <p:cNvSpPr txBox="1"/>
          <p:nvPr/>
        </p:nvSpPr>
        <p:spPr>
          <a:xfrm>
            <a:off x="943550" y="4134062"/>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A</a:t>
            </a:r>
            <a:endParaRPr/>
          </a:p>
        </p:txBody>
      </p:sp>
      <p:sp>
        <p:nvSpPr>
          <p:cNvPr id="459" name="Google Shape;459;p35"/>
          <p:cNvSpPr/>
          <p:nvPr/>
        </p:nvSpPr>
        <p:spPr>
          <a:xfrm>
            <a:off x="1348775" y="4173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sp>
        <p:nvSpPr>
          <p:cNvPr id="460" name="Google Shape;460;p35"/>
          <p:cNvSpPr/>
          <p:nvPr/>
        </p:nvSpPr>
        <p:spPr>
          <a:xfrm>
            <a:off x="2075975" y="4173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3</a:t>
            </a:r>
            <a:endParaRPr>
              <a:solidFill>
                <a:srgbClr val="FF0000"/>
              </a:solidFill>
            </a:endParaRPr>
          </a:p>
        </p:txBody>
      </p:sp>
      <p:sp>
        <p:nvSpPr>
          <p:cNvPr id="461" name="Google Shape;461;p35"/>
          <p:cNvSpPr/>
          <p:nvPr/>
        </p:nvSpPr>
        <p:spPr>
          <a:xfrm>
            <a:off x="2443775" y="4173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1</a:t>
            </a:r>
            <a:endParaRPr>
              <a:solidFill>
                <a:srgbClr val="FF0000"/>
              </a:solidFill>
            </a:endParaRPr>
          </a:p>
        </p:txBody>
      </p:sp>
      <p:sp>
        <p:nvSpPr>
          <p:cNvPr id="462" name="Google Shape;462;p35"/>
          <p:cNvSpPr/>
          <p:nvPr/>
        </p:nvSpPr>
        <p:spPr>
          <a:xfrm>
            <a:off x="1348775" y="4173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1</a:t>
            </a:r>
            <a:endParaRPr>
              <a:solidFill>
                <a:srgbClr val="FF0000"/>
              </a:solidFill>
            </a:endParaRPr>
          </a:p>
        </p:txBody>
      </p:sp>
      <p:sp>
        <p:nvSpPr>
          <p:cNvPr id="463" name="Google Shape;463;p35"/>
          <p:cNvSpPr/>
          <p:nvPr/>
        </p:nvSpPr>
        <p:spPr>
          <a:xfrm>
            <a:off x="2443775" y="4173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sp>
        <p:nvSpPr>
          <p:cNvPr id="464" name="Google Shape;464;p35"/>
          <p:cNvSpPr/>
          <p:nvPr/>
        </p:nvSpPr>
        <p:spPr>
          <a:xfrm>
            <a:off x="1712263" y="4173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465" name="Google Shape;465;p35"/>
          <p:cNvSpPr/>
          <p:nvPr/>
        </p:nvSpPr>
        <p:spPr>
          <a:xfrm>
            <a:off x="1712275" y="4173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2</a:t>
            </a:r>
            <a:endParaRPr>
              <a:solidFill>
                <a:srgbClr val="FF0000"/>
              </a:solidFill>
            </a:endParaRPr>
          </a:p>
        </p:txBody>
      </p:sp>
      <p:sp>
        <p:nvSpPr>
          <p:cNvPr id="466" name="Google Shape;466;p35"/>
          <p:cNvSpPr/>
          <p:nvPr/>
        </p:nvSpPr>
        <p:spPr>
          <a:xfrm>
            <a:off x="2439663" y="4173575"/>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5</a:t>
            </a:r>
            <a:endParaRPr>
              <a:solidFill>
                <a:srgbClr val="FF0000"/>
              </a:solidFill>
            </a:endParaRPr>
          </a:p>
        </p:txBody>
      </p:sp>
      <p:sp>
        <p:nvSpPr>
          <p:cNvPr id="467" name="Google Shape;467;p35"/>
          <p:cNvSpPr/>
          <p:nvPr/>
        </p:nvSpPr>
        <p:spPr>
          <a:xfrm>
            <a:off x="4548875" y="414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468" name="Google Shape;468;p35"/>
          <p:cNvSpPr/>
          <p:nvPr/>
        </p:nvSpPr>
        <p:spPr>
          <a:xfrm>
            <a:off x="4908275" y="414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469" name="Google Shape;469;p35"/>
          <p:cNvSpPr/>
          <p:nvPr/>
        </p:nvSpPr>
        <p:spPr>
          <a:xfrm>
            <a:off x="5267675" y="4146600"/>
            <a:ext cx="383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8</a:t>
            </a:r>
            <a:endParaRPr/>
          </a:p>
        </p:txBody>
      </p:sp>
      <p:sp>
        <p:nvSpPr>
          <p:cNvPr id="470" name="Google Shape;470;p35"/>
          <p:cNvSpPr/>
          <p:nvPr/>
        </p:nvSpPr>
        <p:spPr>
          <a:xfrm>
            <a:off x="5627075" y="414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471" name="Google Shape;471;p35"/>
          <p:cNvSpPr txBox="1"/>
          <p:nvPr/>
        </p:nvSpPr>
        <p:spPr>
          <a:xfrm>
            <a:off x="4212550" y="4107099"/>
            <a:ext cx="359400" cy="3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B</a:t>
            </a:r>
            <a:endParaRPr/>
          </a:p>
        </p:txBody>
      </p:sp>
      <p:sp>
        <p:nvSpPr>
          <p:cNvPr id="472" name="Google Shape;472;p35"/>
          <p:cNvSpPr/>
          <p:nvPr/>
        </p:nvSpPr>
        <p:spPr>
          <a:xfrm>
            <a:off x="5986475" y="414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473" name="Google Shape;473;p35"/>
          <p:cNvSpPr/>
          <p:nvPr/>
        </p:nvSpPr>
        <p:spPr>
          <a:xfrm>
            <a:off x="4912613" y="414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7</a:t>
            </a:r>
            <a:endParaRPr>
              <a:solidFill>
                <a:srgbClr val="FF0000"/>
              </a:solidFill>
            </a:endParaRPr>
          </a:p>
        </p:txBody>
      </p:sp>
      <p:sp>
        <p:nvSpPr>
          <p:cNvPr id="474" name="Google Shape;474;p35"/>
          <p:cNvSpPr/>
          <p:nvPr/>
        </p:nvSpPr>
        <p:spPr>
          <a:xfrm>
            <a:off x="5612700" y="4146600"/>
            <a:ext cx="359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9</a:t>
            </a:r>
            <a:endParaRPr>
              <a:solidFill>
                <a:srgbClr val="FF0000"/>
              </a:solidFill>
            </a:endParaRPr>
          </a:p>
        </p:txBody>
      </p:sp>
      <p:sp>
        <p:nvSpPr>
          <p:cNvPr id="475" name="Google Shape;475;p35"/>
          <p:cNvSpPr/>
          <p:nvPr/>
        </p:nvSpPr>
        <p:spPr>
          <a:xfrm>
            <a:off x="5980725" y="4146600"/>
            <a:ext cx="383400" cy="3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0000"/>
                </a:solidFill>
              </a:rPr>
              <a:t>10</a:t>
            </a:r>
            <a:endParaRPr>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391"/>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39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393"/>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39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41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41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417"/>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41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421"/>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42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423"/>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424"/>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4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42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42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427"/>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0"/>
                                          </p:stCondLst>
                                        </p:cTn>
                                        <p:tgtEl>
                                          <p:spTgt spid="42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pic>
        <p:nvPicPr>
          <p:cNvPr id="480" name="Google Shape;480;p36"/>
          <p:cNvPicPr preferRelativeResize="0"/>
          <p:nvPr/>
        </p:nvPicPr>
        <p:blipFill>
          <a:blip r:embed="rId3">
            <a:alphaModFix/>
          </a:blip>
          <a:stretch>
            <a:fillRect/>
          </a:stretch>
        </p:blipFill>
        <p:spPr>
          <a:xfrm>
            <a:off x="8357275" y="73375"/>
            <a:ext cx="667701" cy="760599"/>
          </a:xfrm>
          <a:prstGeom prst="rect">
            <a:avLst/>
          </a:prstGeom>
          <a:noFill/>
          <a:ln>
            <a:noFill/>
          </a:ln>
        </p:spPr>
      </p:pic>
      <p:cxnSp>
        <p:nvCxnSpPr>
          <p:cNvPr id="481" name="Google Shape;481;p36"/>
          <p:cNvCxnSpPr/>
          <p:nvPr/>
        </p:nvCxnSpPr>
        <p:spPr>
          <a:xfrm flipH="1" rot="10800000">
            <a:off x="-3600" y="866050"/>
            <a:ext cx="9151200" cy="21900"/>
          </a:xfrm>
          <a:prstGeom prst="straightConnector1">
            <a:avLst/>
          </a:prstGeom>
          <a:noFill/>
          <a:ln cap="flat" cmpd="sng" w="9525">
            <a:solidFill>
              <a:srgbClr val="FF0000"/>
            </a:solidFill>
            <a:prstDash val="solid"/>
            <a:round/>
            <a:headEnd len="med" w="med" type="none"/>
            <a:tailEnd len="med" w="med" type="none"/>
          </a:ln>
        </p:spPr>
      </p:cxnSp>
      <p:sp>
        <p:nvSpPr>
          <p:cNvPr id="482" name="Google Shape;482;p36"/>
          <p:cNvSpPr txBox="1"/>
          <p:nvPr/>
        </p:nvSpPr>
        <p:spPr>
          <a:xfrm>
            <a:off x="152400" y="152400"/>
            <a:ext cx="7887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rPr>
              <a:t>Gap-</a:t>
            </a:r>
            <a:r>
              <a:rPr lang="en" sz="2500">
                <a:solidFill>
                  <a:schemeClr val="dk1"/>
                </a:solidFill>
              </a:rPr>
              <a:t>Merge Algorithm: In-place (shell sort like merge)</a:t>
            </a:r>
            <a:endParaRPr sz="2500">
              <a:solidFill>
                <a:schemeClr val="dk1"/>
              </a:solidFill>
            </a:endParaRPr>
          </a:p>
        </p:txBody>
      </p:sp>
      <p:sp>
        <p:nvSpPr>
          <p:cNvPr id="483" name="Google Shape;483;p36"/>
          <p:cNvSpPr txBox="1"/>
          <p:nvPr/>
        </p:nvSpPr>
        <p:spPr>
          <a:xfrm>
            <a:off x="100800" y="1032200"/>
            <a:ext cx="4766400" cy="350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FF9900"/>
                </a:solidFill>
                <a:latin typeface="Courier New"/>
                <a:ea typeface="Courier New"/>
                <a:cs typeface="Courier New"/>
                <a:sym typeface="Courier New"/>
              </a:rPr>
              <a:t>def</a:t>
            </a:r>
            <a:r>
              <a:rPr b="1" lang="en" sz="1000">
                <a:latin typeface="Courier New"/>
                <a:ea typeface="Courier New"/>
                <a:cs typeface="Courier New"/>
                <a:sym typeface="Courier New"/>
              </a:rPr>
              <a:t> </a:t>
            </a:r>
            <a:r>
              <a:rPr b="1" lang="en" sz="1000">
                <a:solidFill>
                  <a:srgbClr val="4285F4"/>
                </a:solidFill>
                <a:latin typeface="Courier New"/>
                <a:ea typeface="Courier New"/>
                <a:cs typeface="Courier New"/>
                <a:sym typeface="Courier New"/>
              </a:rPr>
              <a:t>merge_gap</a:t>
            </a:r>
            <a:r>
              <a:rPr b="1" lang="en" sz="1000">
                <a:latin typeface="Courier New"/>
                <a:ea typeface="Courier New"/>
                <a:cs typeface="Courier New"/>
                <a:sym typeface="Courier New"/>
              </a:rPr>
              <a:t>(arr1, arr2):</a:t>
            </a:r>
            <a:endParaRPr b="1" sz="1000">
              <a:latin typeface="Courier New"/>
              <a:ea typeface="Courier New"/>
              <a:cs typeface="Courier New"/>
              <a:sym typeface="Courier New"/>
            </a:endParaRPr>
          </a:p>
          <a:p>
            <a:pPr indent="0" lvl="0" marL="0" rtl="0" algn="l">
              <a:spcBef>
                <a:spcPts val="0"/>
              </a:spcBef>
              <a:spcAft>
                <a:spcPts val="0"/>
              </a:spcAft>
              <a:buNone/>
            </a:pPr>
            <a:r>
              <a:rPr b="1" lang="en" sz="1000">
                <a:latin typeface="Courier New"/>
                <a:ea typeface="Courier New"/>
                <a:cs typeface="Courier New"/>
                <a:sym typeface="Courier New"/>
              </a:rPr>
              <a:t> </a:t>
            </a:r>
            <a:endParaRPr b="1" sz="1000">
              <a:latin typeface="Courier New"/>
              <a:ea typeface="Courier New"/>
              <a:cs typeface="Courier New"/>
              <a:sym typeface="Courier New"/>
            </a:endParaRPr>
          </a:p>
          <a:p>
            <a:pPr indent="0" lvl="0" marL="0" rtl="0" algn="l">
              <a:spcBef>
                <a:spcPts val="0"/>
              </a:spcBef>
              <a:spcAft>
                <a:spcPts val="0"/>
              </a:spcAft>
              <a:buNone/>
            </a:pPr>
            <a:r>
              <a:rPr b="1" lang="en" sz="1000">
                <a:latin typeface="Courier New"/>
                <a:ea typeface="Courier New"/>
                <a:cs typeface="Courier New"/>
                <a:sym typeface="Courier New"/>
              </a:rPr>
              <a:t>    n, m = len(arr1), len(arr2)</a:t>
            </a:r>
            <a:endParaRPr b="1" sz="1000">
              <a:latin typeface="Courier New"/>
              <a:ea typeface="Courier New"/>
              <a:cs typeface="Courier New"/>
              <a:sym typeface="Courier New"/>
            </a:endParaRPr>
          </a:p>
          <a:p>
            <a:pPr indent="0" lvl="0" marL="0" rtl="0" algn="l">
              <a:spcBef>
                <a:spcPts val="0"/>
              </a:spcBef>
              <a:spcAft>
                <a:spcPts val="0"/>
              </a:spcAft>
              <a:buNone/>
            </a:pPr>
            <a:r>
              <a:rPr b="1" lang="en" sz="1000">
                <a:latin typeface="Courier New"/>
                <a:ea typeface="Courier New"/>
                <a:cs typeface="Courier New"/>
                <a:sym typeface="Courier New"/>
              </a:rPr>
              <a:t>    total = n + m</a:t>
            </a:r>
            <a:endParaRPr b="1" sz="1000">
              <a:latin typeface="Courier New"/>
              <a:ea typeface="Courier New"/>
              <a:cs typeface="Courier New"/>
              <a:sym typeface="Courier New"/>
            </a:endParaRPr>
          </a:p>
          <a:p>
            <a:pPr indent="0" lvl="0" marL="0" rtl="0" algn="l">
              <a:spcBef>
                <a:spcPts val="0"/>
              </a:spcBef>
              <a:spcAft>
                <a:spcPts val="0"/>
              </a:spcAft>
              <a:buNone/>
            </a:pPr>
            <a:r>
              <a:t/>
            </a:r>
            <a:endParaRPr b="1" sz="1000">
              <a:latin typeface="Courier New"/>
              <a:ea typeface="Courier New"/>
              <a:cs typeface="Courier New"/>
              <a:sym typeface="Courier New"/>
            </a:endParaRPr>
          </a:p>
          <a:p>
            <a:pPr indent="0" lvl="0" marL="0" rtl="0" algn="l">
              <a:spcBef>
                <a:spcPts val="0"/>
              </a:spcBef>
              <a:spcAft>
                <a:spcPts val="0"/>
              </a:spcAft>
              <a:buNone/>
            </a:pPr>
            <a:r>
              <a:rPr b="1" lang="en" sz="1000">
                <a:latin typeface="Courier New"/>
                <a:ea typeface="Courier New"/>
                <a:cs typeface="Courier New"/>
                <a:sym typeface="Courier New"/>
              </a:rPr>
              <a:t>    # initial gap = ceil(total/2)</a:t>
            </a:r>
            <a:endParaRPr b="1" sz="1000">
              <a:latin typeface="Courier New"/>
              <a:ea typeface="Courier New"/>
              <a:cs typeface="Courier New"/>
              <a:sym typeface="Courier New"/>
            </a:endParaRPr>
          </a:p>
          <a:p>
            <a:pPr indent="0" lvl="0" marL="0" rtl="0" algn="l">
              <a:spcBef>
                <a:spcPts val="0"/>
              </a:spcBef>
              <a:spcAft>
                <a:spcPts val="0"/>
              </a:spcAft>
              <a:buNone/>
            </a:pPr>
            <a:r>
              <a:rPr b="1" lang="en" sz="1000">
                <a:latin typeface="Courier New"/>
                <a:ea typeface="Courier New"/>
                <a:cs typeface="Courier New"/>
                <a:sym typeface="Courier New"/>
              </a:rPr>
              <a:t>    gap = (total / 2) + (total % 2)</a:t>
            </a:r>
            <a:endParaRPr b="1" sz="1000">
              <a:latin typeface="Courier New"/>
              <a:ea typeface="Courier New"/>
              <a:cs typeface="Courier New"/>
              <a:sym typeface="Courier New"/>
            </a:endParaRPr>
          </a:p>
          <a:p>
            <a:pPr indent="0" lvl="0" marL="0" rtl="0" algn="l">
              <a:spcBef>
                <a:spcPts val="0"/>
              </a:spcBef>
              <a:spcAft>
                <a:spcPts val="0"/>
              </a:spcAft>
              <a:buNone/>
            </a:pPr>
            <a:r>
              <a:t/>
            </a:r>
            <a:endParaRPr b="1" sz="1000">
              <a:latin typeface="Courier New"/>
              <a:ea typeface="Courier New"/>
              <a:cs typeface="Courier New"/>
              <a:sym typeface="Courier New"/>
            </a:endParaRPr>
          </a:p>
          <a:p>
            <a:pPr indent="0" lvl="0" marL="0" rtl="0" algn="l">
              <a:spcBef>
                <a:spcPts val="0"/>
              </a:spcBef>
              <a:spcAft>
                <a:spcPts val="0"/>
              </a:spcAft>
              <a:buNone/>
            </a:pPr>
            <a:r>
              <a:rPr b="1" lang="en" sz="1000">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while</a:t>
            </a:r>
            <a:r>
              <a:rPr b="1" lang="en" sz="1000">
                <a:latin typeface="Courier New"/>
                <a:ea typeface="Courier New"/>
                <a:cs typeface="Courier New"/>
                <a:sym typeface="Courier New"/>
              </a:rPr>
              <a:t> gap &gt; 0:</a:t>
            </a:r>
            <a:endParaRPr b="1" sz="1000">
              <a:latin typeface="Courier New"/>
              <a:ea typeface="Courier New"/>
              <a:cs typeface="Courier New"/>
              <a:sym typeface="Courier New"/>
            </a:endParaRPr>
          </a:p>
          <a:p>
            <a:pPr indent="0" lvl="0" marL="0" rtl="0" algn="l">
              <a:spcBef>
                <a:spcPts val="0"/>
              </a:spcBef>
              <a:spcAft>
                <a:spcPts val="0"/>
              </a:spcAft>
              <a:buNone/>
            </a:pPr>
            <a:r>
              <a:rPr b="1" lang="en" sz="1000">
                <a:latin typeface="Courier New"/>
                <a:ea typeface="Courier New"/>
                <a:cs typeface="Courier New"/>
                <a:sym typeface="Courier New"/>
              </a:rPr>
              <a:t>        left = 0</a:t>
            </a:r>
            <a:endParaRPr b="1" sz="1000">
              <a:latin typeface="Courier New"/>
              <a:ea typeface="Courier New"/>
              <a:cs typeface="Courier New"/>
              <a:sym typeface="Courier New"/>
            </a:endParaRPr>
          </a:p>
          <a:p>
            <a:pPr indent="0" lvl="0" marL="0" rtl="0" algn="l">
              <a:spcBef>
                <a:spcPts val="0"/>
              </a:spcBef>
              <a:spcAft>
                <a:spcPts val="0"/>
              </a:spcAft>
              <a:buNone/>
            </a:pPr>
            <a:r>
              <a:rPr b="1" lang="en" sz="1000">
                <a:latin typeface="Courier New"/>
                <a:ea typeface="Courier New"/>
                <a:cs typeface="Courier New"/>
                <a:sym typeface="Courier New"/>
              </a:rPr>
              <a:t>        right = left + gap</a:t>
            </a:r>
            <a:endParaRPr b="1" sz="1000">
              <a:latin typeface="Courier New"/>
              <a:ea typeface="Courier New"/>
              <a:cs typeface="Courier New"/>
              <a:sym typeface="Courier New"/>
            </a:endParaRPr>
          </a:p>
          <a:p>
            <a:pPr indent="0" lvl="0" marL="0" rtl="0" algn="l">
              <a:spcBef>
                <a:spcPts val="0"/>
              </a:spcBef>
              <a:spcAft>
                <a:spcPts val="0"/>
              </a:spcAft>
              <a:buNone/>
            </a:pPr>
            <a:r>
              <a:t/>
            </a:r>
            <a:endParaRPr b="1" sz="1000">
              <a:latin typeface="Courier New"/>
              <a:ea typeface="Courier New"/>
              <a:cs typeface="Courier New"/>
              <a:sym typeface="Courier New"/>
            </a:endParaRPr>
          </a:p>
          <a:p>
            <a:pPr indent="0" lvl="0" marL="0" rtl="0" algn="l">
              <a:spcBef>
                <a:spcPts val="0"/>
              </a:spcBef>
              <a:spcAft>
                <a:spcPts val="0"/>
              </a:spcAft>
              <a:buNone/>
            </a:pPr>
            <a:r>
              <a:rPr b="1" lang="en" sz="1000">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while</a:t>
            </a:r>
            <a:r>
              <a:rPr b="1" lang="en" sz="1000">
                <a:latin typeface="Courier New"/>
                <a:ea typeface="Courier New"/>
                <a:cs typeface="Courier New"/>
                <a:sym typeface="Courier New"/>
              </a:rPr>
              <a:t> right &lt; total:</a:t>
            </a:r>
            <a:endParaRPr b="1" sz="1000">
              <a:latin typeface="Courier New"/>
              <a:ea typeface="Courier New"/>
              <a:cs typeface="Courier New"/>
              <a:sym typeface="Courier New"/>
            </a:endParaRPr>
          </a:p>
          <a:p>
            <a:pPr indent="0" lvl="0" marL="0" rtl="0" algn="l">
              <a:spcBef>
                <a:spcPts val="0"/>
              </a:spcBef>
              <a:spcAft>
                <a:spcPts val="0"/>
              </a:spcAft>
              <a:buNone/>
            </a:pPr>
            <a:r>
              <a:rPr b="1" lang="en" sz="1000">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if</a:t>
            </a:r>
            <a:r>
              <a:rPr b="1" lang="en" sz="1000">
                <a:latin typeface="Courier New"/>
                <a:ea typeface="Courier New"/>
                <a:cs typeface="Courier New"/>
                <a:sym typeface="Courier New"/>
              </a:rPr>
              <a:t> left &lt; n and right &gt;= n:</a:t>
            </a:r>
            <a:endParaRPr b="1" sz="1000">
              <a:latin typeface="Courier New"/>
              <a:ea typeface="Courier New"/>
              <a:cs typeface="Courier New"/>
              <a:sym typeface="Courier New"/>
            </a:endParaRPr>
          </a:p>
          <a:p>
            <a:pPr indent="0" lvl="0" marL="0" rtl="0" algn="l">
              <a:spcBef>
                <a:spcPts val="0"/>
              </a:spcBef>
              <a:spcAft>
                <a:spcPts val="0"/>
              </a:spcAft>
              <a:buNone/>
            </a:pPr>
            <a:r>
              <a:rPr b="1" lang="en" sz="1000">
                <a:latin typeface="Courier New"/>
                <a:ea typeface="Courier New"/>
                <a:cs typeface="Courier New"/>
                <a:sym typeface="Courier New"/>
              </a:rPr>
              <a:t>                # compare across arr1 and arr2</a:t>
            </a:r>
            <a:endParaRPr b="1" sz="1000">
              <a:latin typeface="Courier New"/>
              <a:ea typeface="Courier New"/>
              <a:cs typeface="Courier New"/>
              <a:sym typeface="Courier New"/>
            </a:endParaRPr>
          </a:p>
          <a:p>
            <a:pPr indent="0" lvl="0" marL="0" rtl="0" algn="l">
              <a:spcBef>
                <a:spcPts val="0"/>
              </a:spcBef>
              <a:spcAft>
                <a:spcPts val="0"/>
              </a:spcAft>
              <a:buNone/>
            </a:pPr>
            <a:r>
              <a:rPr b="1" lang="en" sz="1000">
                <a:latin typeface="Courier New"/>
                <a:ea typeface="Courier New"/>
                <a:cs typeface="Courier New"/>
                <a:sym typeface="Courier New"/>
              </a:rPr>
              <a:t>                </a:t>
            </a:r>
            <a:endParaRPr b="1" sz="1000">
              <a:latin typeface="Courier New"/>
              <a:ea typeface="Courier New"/>
              <a:cs typeface="Courier New"/>
              <a:sym typeface="Courier New"/>
            </a:endParaRPr>
          </a:p>
          <a:p>
            <a:pPr indent="0" lvl="0" marL="0" rtl="0" algn="l">
              <a:spcBef>
                <a:spcPts val="0"/>
              </a:spcBef>
              <a:spcAft>
                <a:spcPts val="0"/>
              </a:spcAft>
              <a:buNone/>
            </a:pPr>
            <a:r>
              <a:rPr b="1" lang="en" sz="1000">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elif</a:t>
            </a:r>
            <a:r>
              <a:rPr b="1" lang="en" sz="1000">
                <a:latin typeface="Courier New"/>
                <a:ea typeface="Courier New"/>
                <a:cs typeface="Courier New"/>
                <a:sym typeface="Courier New"/>
              </a:rPr>
              <a:t> left &gt;= n:</a:t>
            </a:r>
            <a:endParaRPr b="1" sz="1000">
              <a:latin typeface="Courier New"/>
              <a:ea typeface="Courier New"/>
              <a:cs typeface="Courier New"/>
              <a:sym typeface="Courier New"/>
            </a:endParaRPr>
          </a:p>
          <a:p>
            <a:pPr indent="0" lvl="0" marL="0" rtl="0" algn="l">
              <a:spcBef>
                <a:spcPts val="0"/>
              </a:spcBef>
              <a:spcAft>
                <a:spcPts val="0"/>
              </a:spcAft>
              <a:buNone/>
            </a:pPr>
            <a:r>
              <a:rPr b="1" lang="en" sz="1000">
                <a:latin typeface="Courier New"/>
                <a:ea typeface="Courier New"/>
                <a:cs typeface="Courier New"/>
                <a:sym typeface="Courier New"/>
              </a:rPr>
              <a:t>                # compare within arr2</a:t>
            </a:r>
            <a:endParaRPr b="1" sz="1000">
              <a:latin typeface="Courier New"/>
              <a:ea typeface="Courier New"/>
              <a:cs typeface="Courier New"/>
              <a:sym typeface="Courier New"/>
            </a:endParaRPr>
          </a:p>
          <a:p>
            <a:pPr indent="0" lvl="0" marL="0" rtl="0" algn="l">
              <a:spcBef>
                <a:spcPts val="0"/>
              </a:spcBef>
              <a:spcAft>
                <a:spcPts val="0"/>
              </a:spcAft>
              <a:buNone/>
            </a:pPr>
            <a:r>
              <a:rPr b="1" lang="en" sz="1000">
                <a:latin typeface="Courier New"/>
                <a:ea typeface="Courier New"/>
                <a:cs typeface="Courier New"/>
                <a:sym typeface="Courier New"/>
              </a:rPr>
              <a:t>                </a:t>
            </a:r>
            <a:endParaRPr b="1" sz="1000">
              <a:latin typeface="Courier New"/>
              <a:ea typeface="Courier New"/>
              <a:cs typeface="Courier New"/>
              <a:sym typeface="Courier New"/>
            </a:endParaRPr>
          </a:p>
          <a:p>
            <a:pPr indent="0" lvl="0" marL="0" rtl="0" algn="l">
              <a:spcBef>
                <a:spcPts val="0"/>
              </a:spcBef>
              <a:spcAft>
                <a:spcPts val="0"/>
              </a:spcAft>
              <a:buNone/>
            </a:pPr>
            <a:r>
              <a:t/>
            </a:r>
            <a:endParaRPr b="1" sz="1000">
              <a:latin typeface="Courier New"/>
              <a:ea typeface="Courier New"/>
              <a:cs typeface="Courier New"/>
              <a:sym typeface="Courier New"/>
            </a:endParaRPr>
          </a:p>
          <a:p>
            <a:pPr indent="0" lvl="0" marL="0" rtl="0" algn="l">
              <a:spcBef>
                <a:spcPts val="0"/>
              </a:spcBef>
              <a:spcAft>
                <a:spcPts val="0"/>
              </a:spcAft>
              <a:buNone/>
            </a:pPr>
            <a:r>
              <a:t/>
            </a:r>
            <a:endParaRPr b="1" sz="1000">
              <a:latin typeface="Courier New"/>
              <a:ea typeface="Courier New"/>
              <a:cs typeface="Courier New"/>
              <a:sym typeface="Courier New"/>
            </a:endParaRPr>
          </a:p>
        </p:txBody>
      </p:sp>
      <p:sp>
        <p:nvSpPr>
          <p:cNvPr id="484" name="Google Shape;484;p36"/>
          <p:cNvSpPr txBox="1"/>
          <p:nvPr/>
        </p:nvSpPr>
        <p:spPr>
          <a:xfrm>
            <a:off x="4622400" y="1205000"/>
            <a:ext cx="4330500" cy="172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dk1"/>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 else</a:t>
            </a:r>
            <a:r>
              <a:rPr b="1" lang="en" sz="1000">
                <a:solidFill>
                  <a:schemeClr val="dk1"/>
                </a:solidFill>
                <a:latin typeface="Courier New"/>
                <a:ea typeface="Courier New"/>
                <a:cs typeface="Courier New"/>
                <a:sym typeface="Courier New"/>
              </a:rPr>
              <a:t>:</a:t>
            </a:r>
            <a:endParaRPr b="1" sz="1000">
              <a:solidFill>
                <a:schemeClr val="dk1"/>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1"/>
                </a:solidFill>
                <a:latin typeface="Courier New"/>
                <a:ea typeface="Courier New"/>
                <a:cs typeface="Courier New"/>
                <a:sym typeface="Courier New"/>
              </a:rPr>
              <a:t>                # compare within arr1</a:t>
            </a:r>
            <a:endParaRPr b="1" sz="1000">
              <a:solidFill>
                <a:schemeClr val="dk1"/>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1"/>
                </a:solidFill>
                <a:latin typeface="Courier New"/>
                <a:ea typeface="Courier New"/>
                <a:cs typeface="Courier New"/>
                <a:sym typeface="Courier New"/>
              </a:rPr>
              <a:t>                </a:t>
            </a:r>
            <a:r>
              <a:rPr b="1" lang="en" sz="1000">
                <a:solidFill>
                  <a:schemeClr val="accent1"/>
                </a:solidFill>
                <a:latin typeface="Courier New"/>
                <a:ea typeface="Courier New"/>
                <a:cs typeface="Courier New"/>
                <a:sym typeface="Courier New"/>
              </a:rPr>
              <a:t>…</a:t>
            </a:r>
            <a:endParaRPr b="1" sz="1000">
              <a:solidFill>
                <a:schemeClr val="dk1"/>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1"/>
                </a:solidFill>
                <a:latin typeface="Courier New"/>
                <a:ea typeface="Courier New"/>
                <a:cs typeface="Courier New"/>
                <a:sym typeface="Courier New"/>
              </a:rPr>
              <a:t>            left += 1</a:t>
            </a:r>
            <a:endParaRPr b="1" sz="1000">
              <a:solidFill>
                <a:schemeClr val="dk1"/>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1"/>
                </a:solidFill>
                <a:latin typeface="Courier New"/>
                <a:ea typeface="Courier New"/>
                <a:cs typeface="Courier New"/>
                <a:sym typeface="Courier New"/>
              </a:rPr>
              <a:t>            right += 1</a:t>
            </a:r>
            <a:endParaRPr b="1" sz="1000">
              <a:solidFill>
                <a:schemeClr val="dk1"/>
              </a:solidFill>
              <a:latin typeface="Courier New"/>
              <a:ea typeface="Courier New"/>
              <a:cs typeface="Courier New"/>
              <a:sym typeface="Courier New"/>
            </a:endParaRPr>
          </a:p>
          <a:p>
            <a:pPr indent="0" lvl="0" marL="0" rtl="0" algn="l">
              <a:spcBef>
                <a:spcPts val="0"/>
              </a:spcBef>
              <a:spcAft>
                <a:spcPts val="0"/>
              </a:spcAft>
              <a:buNone/>
            </a:pPr>
            <a:r>
              <a:t/>
            </a:r>
            <a:endParaRPr b="1" sz="1000">
              <a:solidFill>
                <a:schemeClr val="dk1"/>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1"/>
                </a:solidFill>
                <a:latin typeface="Courier New"/>
                <a:ea typeface="Courier New"/>
                <a:cs typeface="Courier New"/>
                <a:sym typeface="Courier New"/>
              </a:rPr>
              <a:t>        if gap == 1:</a:t>
            </a:r>
            <a:endParaRPr b="1" sz="1000">
              <a:solidFill>
                <a:schemeClr val="dk1"/>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1"/>
                </a:solidFill>
                <a:latin typeface="Courier New"/>
                <a:ea typeface="Courier New"/>
                <a:cs typeface="Courier New"/>
                <a:sym typeface="Courier New"/>
              </a:rPr>
              <a:t>            break</a:t>
            </a:r>
            <a:endParaRPr b="1" sz="1000">
              <a:solidFill>
                <a:schemeClr val="dk1"/>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1"/>
                </a:solidFill>
                <a:latin typeface="Courier New"/>
                <a:ea typeface="Courier New"/>
                <a:cs typeface="Courier New"/>
                <a:sym typeface="Courier New"/>
              </a:rPr>
              <a:t>        # next gap = ceil(gap/2)</a:t>
            </a:r>
            <a:endParaRPr b="1" sz="1000">
              <a:solidFill>
                <a:schemeClr val="dk1"/>
              </a:solidFill>
              <a:latin typeface="Courier New"/>
              <a:ea typeface="Courier New"/>
              <a:cs typeface="Courier New"/>
              <a:sym typeface="Courier New"/>
            </a:endParaRPr>
          </a:p>
          <a:p>
            <a:pPr indent="0" lvl="0" marL="0" rtl="0" algn="l">
              <a:spcBef>
                <a:spcPts val="0"/>
              </a:spcBef>
              <a:spcAft>
                <a:spcPts val="0"/>
              </a:spcAft>
              <a:buNone/>
            </a:pPr>
            <a:r>
              <a:rPr b="1" lang="en" sz="1000">
                <a:solidFill>
                  <a:schemeClr val="dk1"/>
                </a:solidFill>
                <a:latin typeface="Courier New"/>
                <a:ea typeface="Courier New"/>
                <a:cs typeface="Courier New"/>
                <a:sym typeface="Courier New"/>
              </a:rPr>
              <a:t>        gap = (gap / 2) + (gap % 2)</a:t>
            </a:r>
            <a:endParaRPr b="1">
              <a:latin typeface="Courier New"/>
              <a:ea typeface="Courier New"/>
              <a:cs typeface="Courier New"/>
              <a:sym typeface="Courier New"/>
            </a:endParaRPr>
          </a:p>
        </p:txBody>
      </p:sp>
      <p:sp>
        <p:nvSpPr>
          <p:cNvPr id="485" name="Google Shape;485;p36"/>
          <p:cNvSpPr txBox="1"/>
          <p:nvPr/>
        </p:nvSpPr>
        <p:spPr>
          <a:xfrm>
            <a:off x="730150" y="4234875"/>
            <a:ext cx="8294700" cy="80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00"/>
                </a:solidFill>
              </a:rPr>
              <a:t>Average case</a:t>
            </a:r>
            <a:r>
              <a:rPr lang="en" sz="1800">
                <a:solidFill>
                  <a:schemeClr val="dk2"/>
                </a:solidFill>
              </a:rPr>
              <a:t>: ?</a:t>
            </a:r>
            <a:br>
              <a:rPr lang="en" sz="1800">
                <a:solidFill>
                  <a:schemeClr val="dk2"/>
                </a:solidFill>
              </a:rPr>
            </a:br>
            <a:r>
              <a:rPr b="1" lang="en" sz="1800">
                <a:solidFill>
                  <a:srgbClr val="FF0000"/>
                </a:solidFill>
              </a:rPr>
              <a:t>Worst case</a:t>
            </a:r>
            <a:r>
              <a:rPr lang="en" sz="1800">
                <a:solidFill>
                  <a:schemeClr val="dk2"/>
                </a:solidFill>
              </a:rPr>
              <a:t>: ?</a:t>
            </a:r>
            <a:endParaRPr sz="1800">
              <a:solidFill>
                <a:schemeClr val="dk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